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3"/>
  </p:notesMasterIdLst>
  <p:sldIdLst>
    <p:sldId id="256" r:id="rId2"/>
    <p:sldId id="309" r:id="rId3"/>
    <p:sldId id="334" r:id="rId4"/>
    <p:sldId id="270" r:id="rId5"/>
    <p:sldId id="312" r:id="rId6"/>
    <p:sldId id="314" r:id="rId7"/>
    <p:sldId id="273" r:id="rId8"/>
    <p:sldId id="285" r:id="rId9"/>
    <p:sldId id="286" r:id="rId10"/>
    <p:sldId id="288" r:id="rId11"/>
    <p:sldId id="291" r:id="rId12"/>
    <p:sldId id="296" r:id="rId13"/>
    <p:sldId id="315" r:id="rId14"/>
    <p:sldId id="284" r:id="rId15"/>
    <p:sldId id="328" r:id="rId16"/>
    <p:sldId id="319" r:id="rId17"/>
    <p:sldId id="316" r:id="rId18"/>
    <p:sldId id="318" r:id="rId19"/>
    <p:sldId id="317" r:id="rId20"/>
    <p:sldId id="274" r:id="rId21"/>
    <p:sldId id="325" r:id="rId22"/>
    <p:sldId id="320" r:id="rId23"/>
    <p:sldId id="324" r:id="rId24"/>
    <p:sldId id="321" r:id="rId25"/>
    <p:sldId id="323" r:id="rId26"/>
    <p:sldId id="330" r:id="rId27"/>
    <p:sldId id="326" r:id="rId28"/>
    <p:sldId id="329" r:id="rId29"/>
    <p:sldId id="333" r:id="rId30"/>
    <p:sldId id="306" r:id="rId31"/>
    <p:sldId id="267" r:id="rId32"/>
  </p:sldIdLst>
  <p:sldSz cx="12192000" cy="6858000"/>
  <p:notesSz cx="6858000" cy="9144000"/>
  <p:defaultTextStyle>
    <a:defPPr>
      <a:defRPr lang="en-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5CCF8"/>
    <a:srgbClr val="0091C9"/>
    <a:srgbClr val="A6F15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1"/>
    <p:restoredTop sz="95833"/>
  </p:normalViewPr>
  <p:slideViewPr>
    <p:cSldViewPr snapToGrid="0">
      <p:cViewPr varScale="1">
        <p:scale>
          <a:sx n="113" d="100"/>
          <a:sy n="113" d="100"/>
        </p:scale>
        <p:origin x="520"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05BA8E8-A33A-5F4F-9AB4-FF0C45D6162D}" type="doc">
      <dgm:prSet loTypeId="urn:microsoft.com/office/officeart/2005/8/layout/radial3" loCatId="" qsTypeId="urn:microsoft.com/office/officeart/2005/8/quickstyle/simple1" qsCatId="simple" csTypeId="urn:microsoft.com/office/officeart/2005/8/colors/colorful5" csCatId="colorful" phldr="1"/>
      <dgm:spPr/>
      <dgm:t>
        <a:bodyPr/>
        <a:lstStyle/>
        <a:p>
          <a:endParaRPr lang="en-GB"/>
        </a:p>
      </dgm:t>
    </dgm:pt>
    <dgm:pt modelId="{F8951611-59CB-114A-A0F7-379E9A949BA1}">
      <dgm:prSet phldrT="[Text]" custT="1"/>
      <dgm:spPr/>
      <dgm:t>
        <a:bodyPr/>
        <a:lstStyle/>
        <a:p>
          <a:r>
            <a:rPr lang="en-GB" sz="4400" b="1" i="0" dirty="0">
              <a:solidFill>
                <a:schemeClr val="accent6">
                  <a:lumMod val="50000"/>
                </a:schemeClr>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Textiles EU</a:t>
          </a:r>
        </a:p>
      </dgm:t>
    </dgm:pt>
    <dgm:pt modelId="{95C8B1AA-B198-AC46-B3AF-FE8AF1CBC496}" type="parTrans" cxnId="{CDDBC226-C9E4-1E47-AFA7-2FC296C0BC33}">
      <dgm:prSet/>
      <dgm:spPr/>
      <dgm:t>
        <a:bodyPr/>
        <a:lstStyle/>
        <a:p>
          <a:endParaRPr lang="en-GB" sz="2800"/>
        </a:p>
      </dgm:t>
    </dgm:pt>
    <dgm:pt modelId="{C89FFFCD-9687-4D4D-B497-B50B22164A33}" type="sibTrans" cxnId="{CDDBC226-C9E4-1E47-AFA7-2FC296C0BC33}">
      <dgm:prSet/>
      <dgm:spPr/>
      <dgm:t>
        <a:bodyPr/>
        <a:lstStyle/>
        <a:p>
          <a:endParaRPr lang="en-GB" sz="2800"/>
        </a:p>
      </dgm:t>
    </dgm:pt>
    <dgm:pt modelId="{4C8F5C6B-A60C-D24E-9DE1-CF2F325A81FD}">
      <dgm:prSet phldrT="[Text]" custT="1"/>
      <dgm:spPr/>
      <dgm:t>
        <a:bodyPr/>
        <a:lstStyle/>
        <a:p>
          <a:r>
            <a:rPr lang="en-GB" sz="1800" b="1" i="0" dirty="0">
              <a:solidFill>
                <a:schemeClr val="accent6">
                  <a:lumMod val="50000"/>
                </a:schemeClr>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Duraderos</a:t>
          </a:r>
        </a:p>
      </dgm:t>
    </dgm:pt>
    <dgm:pt modelId="{256DD710-506D-BE40-94A1-D7948C966DDE}" type="parTrans" cxnId="{DB1760F5-D21E-7849-924F-F2B6F9116D40}">
      <dgm:prSet/>
      <dgm:spPr/>
      <dgm:t>
        <a:bodyPr/>
        <a:lstStyle/>
        <a:p>
          <a:endParaRPr lang="en-GB" sz="2800"/>
        </a:p>
      </dgm:t>
    </dgm:pt>
    <dgm:pt modelId="{EFA8994B-A435-7545-ADC4-178BFDB03397}" type="sibTrans" cxnId="{DB1760F5-D21E-7849-924F-F2B6F9116D40}">
      <dgm:prSet/>
      <dgm:spPr/>
      <dgm:t>
        <a:bodyPr/>
        <a:lstStyle/>
        <a:p>
          <a:endParaRPr lang="en-GB" sz="2800"/>
        </a:p>
      </dgm:t>
    </dgm:pt>
    <dgm:pt modelId="{2CD50356-E119-424C-8C8A-B1CA7C01372B}">
      <dgm:prSet phldrT="[Text]"/>
      <dgm:spPr/>
      <dgm:t>
        <a:bodyPr/>
        <a:lstStyle/>
        <a:p>
          <a:endParaRPr lang="en-GB" sz="2800" dirty="0"/>
        </a:p>
      </dgm:t>
    </dgm:pt>
    <dgm:pt modelId="{D16792CE-E1CB-AC48-BD16-0AA2A2EEC726}" type="parTrans" cxnId="{C0F760BC-55C3-C64C-9739-8CDD34625217}">
      <dgm:prSet/>
      <dgm:spPr/>
      <dgm:t>
        <a:bodyPr/>
        <a:lstStyle/>
        <a:p>
          <a:endParaRPr lang="en-GB" sz="2800"/>
        </a:p>
      </dgm:t>
    </dgm:pt>
    <dgm:pt modelId="{08B863BF-42F0-954D-8044-7A8804A38E3B}" type="sibTrans" cxnId="{C0F760BC-55C3-C64C-9739-8CDD34625217}">
      <dgm:prSet/>
      <dgm:spPr/>
      <dgm:t>
        <a:bodyPr/>
        <a:lstStyle/>
        <a:p>
          <a:endParaRPr lang="en-GB" sz="2800"/>
        </a:p>
      </dgm:t>
    </dgm:pt>
    <dgm:pt modelId="{13743826-A3EE-2C45-8A50-70E5B2FD9659}">
      <dgm:prSet custT="1"/>
      <dgm:spPr/>
      <dgm:t>
        <a:bodyPr/>
        <a:lstStyle/>
        <a:p>
          <a:r>
            <a:rPr lang="en-GB" sz="1800" b="1" i="0" dirty="0" err="1">
              <a:solidFill>
                <a:schemeClr val="accent6">
                  <a:lumMod val="50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Reciclables</a:t>
          </a:r>
          <a:endParaRPr lang="en-GB" sz="1800" b="1" i="0" dirty="0">
            <a:solidFill>
              <a:schemeClr val="accent6">
                <a:lumMod val="50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endParaRPr>
        </a:p>
      </dgm:t>
    </dgm:pt>
    <dgm:pt modelId="{C9F44C39-DB52-7843-8033-5E6E221DDD30}" type="parTrans" cxnId="{D79AFC41-41F0-0F41-AF6F-DB56585D007D}">
      <dgm:prSet/>
      <dgm:spPr/>
      <dgm:t>
        <a:bodyPr/>
        <a:lstStyle/>
        <a:p>
          <a:endParaRPr lang="en-GB" sz="2800"/>
        </a:p>
      </dgm:t>
    </dgm:pt>
    <dgm:pt modelId="{1C52E5DC-9666-A74A-BA68-DEC35C7EBA01}" type="sibTrans" cxnId="{D79AFC41-41F0-0F41-AF6F-DB56585D007D}">
      <dgm:prSet/>
      <dgm:spPr/>
      <dgm:t>
        <a:bodyPr/>
        <a:lstStyle/>
        <a:p>
          <a:endParaRPr lang="en-GB" sz="2800"/>
        </a:p>
      </dgm:t>
    </dgm:pt>
    <dgm:pt modelId="{4DB10A07-EF9E-4643-AB17-E163343F909F}">
      <dgm:prSet custT="1"/>
      <dgm:spPr/>
      <dgm:t>
        <a:bodyPr/>
        <a:lstStyle/>
        <a:p>
          <a:r>
            <a:rPr lang="en-GB" sz="1800" b="1" i="0" dirty="0">
              <a:solidFill>
                <a:schemeClr val="accent6">
                  <a:lumMod val="50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Libres de </a:t>
          </a:r>
          <a:r>
            <a:rPr lang="en-GB" sz="1800" b="1" i="0" dirty="0" err="1">
              <a:solidFill>
                <a:schemeClr val="accent6">
                  <a:lumMod val="50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sustancias</a:t>
          </a:r>
          <a:r>
            <a:rPr lang="en-GB" sz="1800" b="1" i="0" dirty="0">
              <a:solidFill>
                <a:schemeClr val="accent6">
                  <a:lumMod val="50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 </a:t>
          </a:r>
          <a:r>
            <a:rPr lang="en-GB" sz="1800" b="1" i="0" dirty="0" err="1">
              <a:solidFill>
                <a:schemeClr val="accent6">
                  <a:lumMod val="50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peligrosas</a:t>
          </a:r>
          <a:endParaRPr lang="en-GB" sz="1800" b="1" i="0" dirty="0">
            <a:solidFill>
              <a:schemeClr val="accent6">
                <a:lumMod val="50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endParaRPr>
        </a:p>
      </dgm:t>
    </dgm:pt>
    <dgm:pt modelId="{55A6DF33-58CE-C04A-9CC0-2C66ED4CEBFD}" type="parTrans" cxnId="{41F13186-CA11-F04F-A6F0-6E88DADA39E2}">
      <dgm:prSet/>
      <dgm:spPr/>
      <dgm:t>
        <a:bodyPr/>
        <a:lstStyle/>
        <a:p>
          <a:endParaRPr lang="en-GB" sz="2800"/>
        </a:p>
      </dgm:t>
    </dgm:pt>
    <dgm:pt modelId="{FC51AB34-7C81-5549-A4FF-47C2DD85B0E8}" type="sibTrans" cxnId="{41F13186-CA11-F04F-A6F0-6E88DADA39E2}">
      <dgm:prSet/>
      <dgm:spPr/>
      <dgm:t>
        <a:bodyPr/>
        <a:lstStyle/>
        <a:p>
          <a:endParaRPr lang="en-GB" sz="2800"/>
        </a:p>
      </dgm:t>
    </dgm:pt>
    <dgm:pt modelId="{C2A508FB-448B-6843-AAE3-5E48550BA2AE}">
      <dgm:prSet custT="1"/>
      <dgm:spPr/>
      <dgm:t>
        <a:bodyPr/>
        <a:lstStyle/>
        <a:p>
          <a:r>
            <a:rPr lang="en-GB" sz="1800" b="1" i="0" dirty="0" err="1">
              <a:solidFill>
                <a:schemeClr val="accent6">
                  <a:lumMod val="50000"/>
                </a:schemeClr>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Hechos</a:t>
          </a:r>
          <a:r>
            <a:rPr lang="en-GB" sz="1800" b="1" i="0" dirty="0">
              <a:solidFill>
                <a:schemeClr val="accent6">
                  <a:lumMod val="50000"/>
                </a:schemeClr>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 </a:t>
          </a:r>
          <a:r>
            <a:rPr lang="en-GB" sz="1800" b="1" i="0" dirty="0" err="1">
              <a:solidFill>
                <a:schemeClr val="accent6">
                  <a:lumMod val="50000"/>
                </a:schemeClr>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en</a:t>
          </a:r>
          <a:r>
            <a:rPr lang="en-GB" sz="1800" b="1" i="0" dirty="0">
              <a:solidFill>
                <a:schemeClr val="accent6">
                  <a:lumMod val="50000"/>
                </a:schemeClr>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 </a:t>
          </a:r>
          <a:r>
            <a:rPr lang="en-GB" sz="1800" b="1" i="0" dirty="0" err="1">
              <a:solidFill>
                <a:schemeClr val="accent6">
                  <a:lumMod val="50000"/>
                </a:schemeClr>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su</a:t>
          </a:r>
          <a:r>
            <a:rPr lang="en-GB" sz="1800" b="1" i="0" dirty="0">
              <a:solidFill>
                <a:schemeClr val="accent6">
                  <a:lumMod val="50000"/>
                </a:schemeClr>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 </a:t>
          </a:r>
          <a:r>
            <a:rPr lang="en-GB" sz="1800" b="1" i="0" dirty="0" err="1">
              <a:solidFill>
                <a:schemeClr val="accent6">
                  <a:lumMod val="50000"/>
                </a:schemeClr>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mayoria</a:t>
          </a:r>
          <a:r>
            <a:rPr lang="en-GB" sz="1800" b="1" i="0" dirty="0">
              <a:solidFill>
                <a:schemeClr val="accent6">
                  <a:lumMod val="50000"/>
                </a:schemeClr>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 con </a:t>
          </a:r>
          <a:r>
            <a:rPr lang="en-GB" sz="1800" b="1" i="0" dirty="0" err="1">
              <a:solidFill>
                <a:schemeClr val="accent6">
                  <a:lumMod val="50000"/>
                </a:schemeClr>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fibras</a:t>
          </a:r>
          <a:r>
            <a:rPr lang="en-GB" sz="1800" b="1" i="0" dirty="0">
              <a:solidFill>
                <a:schemeClr val="accent6">
                  <a:lumMod val="50000"/>
                </a:schemeClr>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 </a:t>
          </a:r>
          <a:r>
            <a:rPr lang="en-GB" sz="1800" b="1" i="0" dirty="0" err="1">
              <a:solidFill>
                <a:schemeClr val="accent6">
                  <a:lumMod val="50000"/>
                </a:schemeClr>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recicladas</a:t>
          </a:r>
          <a:endParaRPr lang="en-GB" sz="1800" b="1" i="0" dirty="0">
            <a:solidFill>
              <a:schemeClr val="accent6">
                <a:lumMod val="50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endParaRPr>
        </a:p>
      </dgm:t>
    </dgm:pt>
    <dgm:pt modelId="{EA8A18A0-2161-4641-858A-04C6140FC7FB}" type="parTrans" cxnId="{D13B28BB-1311-774F-96CB-B7436A147A35}">
      <dgm:prSet/>
      <dgm:spPr/>
      <dgm:t>
        <a:bodyPr/>
        <a:lstStyle/>
        <a:p>
          <a:endParaRPr lang="en-GB" sz="2800"/>
        </a:p>
      </dgm:t>
    </dgm:pt>
    <dgm:pt modelId="{B6C0C50C-9B13-8A43-9580-9053A3A39CBC}" type="sibTrans" cxnId="{D13B28BB-1311-774F-96CB-B7436A147A35}">
      <dgm:prSet/>
      <dgm:spPr/>
      <dgm:t>
        <a:bodyPr/>
        <a:lstStyle/>
        <a:p>
          <a:endParaRPr lang="en-GB" sz="2800"/>
        </a:p>
      </dgm:t>
    </dgm:pt>
    <dgm:pt modelId="{706FBDFB-9DC9-A243-8DFA-06702371F41D}">
      <dgm:prSet custT="1"/>
      <dgm:spPr/>
      <dgm:t>
        <a:bodyPr/>
        <a:lstStyle/>
        <a:p>
          <a:r>
            <a:rPr lang="en-GB" sz="1800" b="1" i="0" dirty="0" err="1">
              <a:solidFill>
                <a:schemeClr val="accent6">
                  <a:lumMod val="50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Producidos</a:t>
          </a:r>
          <a:r>
            <a:rPr lang="en-GB" sz="1800" b="1" i="0" dirty="0">
              <a:solidFill>
                <a:schemeClr val="accent6">
                  <a:lumMod val="50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 con </a:t>
          </a:r>
          <a:r>
            <a:rPr lang="en-GB" sz="1800" b="1" i="0" dirty="0" err="1">
              <a:solidFill>
                <a:schemeClr val="accent6">
                  <a:lumMod val="50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respeto</a:t>
          </a:r>
          <a:r>
            <a:rPr lang="en-GB" sz="1800" b="1" i="0" dirty="0">
              <a:solidFill>
                <a:schemeClr val="accent6">
                  <a:lumMod val="50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 al </a:t>
          </a:r>
          <a:r>
            <a:rPr lang="en-GB" sz="1800" b="1" i="0" dirty="0" err="1">
              <a:solidFill>
                <a:schemeClr val="accent6">
                  <a:lumMod val="50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ambiente</a:t>
          </a:r>
          <a:r>
            <a:rPr lang="en-GB" sz="1800" b="1" i="0" dirty="0">
              <a:solidFill>
                <a:schemeClr val="accent6">
                  <a:lumMod val="50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 y </a:t>
          </a:r>
          <a:r>
            <a:rPr lang="en-GB" sz="1800" b="1" i="0" dirty="0" err="1">
              <a:solidFill>
                <a:schemeClr val="accent6">
                  <a:lumMod val="50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los</a:t>
          </a:r>
          <a:r>
            <a:rPr lang="en-GB" sz="1800" b="1" i="0" dirty="0">
              <a:solidFill>
                <a:schemeClr val="accent6">
                  <a:lumMod val="50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 </a:t>
          </a:r>
          <a:r>
            <a:rPr lang="en-GB" sz="1800" b="1" i="0" dirty="0" err="1">
              <a:solidFill>
                <a:schemeClr val="accent6">
                  <a:lumMod val="50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derecho</a:t>
          </a:r>
          <a:r>
            <a:rPr lang="en-GB" sz="1800" b="1" i="0" dirty="0" err="1">
              <a:solidFill>
                <a:schemeClr val="accent6">
                  <a:lumMod val="50000"/>
                </a:schemeClr>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s</a:t>
          </a:r>
          <a:r>
            <a:rPr lang="en-GB" sz="1800" b="1" i="0" dirty="0">
              <a:solidFill>
                <a:schemeClr val="accent6">
                  <a:lumMod val="50000"/>
                </a:schemeClr>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 </a:t>
          </a:r>
          <a:r>
            <a:rPr lang="en-GB" sz="1800" b="1" i="0" dirty="0" err="1">
              <a:solidFill>
                <a:schemeClr val="accent6">
                  <a:lumMod val="50000"/>
                </a:schemeClr>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sociales</a:t>
          </a:r>
          <a:r>
            <a:rPr lang="en-GB" sz="1800" b="1" i="0" dirty="0">
              <a:solidFill>
                <a:schemeClr val="accent6">
                  <a:lumMod val="50000"/>
                </a:schemeClr>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 </a:t>
          </a:r>
          <a:endParaRPr lang="en-GB" sz="1800" b="1" i="0" dirty="0">
            <a:solidFill>
              <a:schemeClr val="accent6">
                <a:lumMod val="50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endParaRPr>
        </a:p>
      </dgm:t>
    </dgm:pt>
    <dgm:pt modelId="{08C7B38A-1FF0-E849-A977-DD5BB6C2ABAF}" type="parTrans" cxnId="{E30DF34E-BCD3-B540-8C05-414F818E310C}">
      <dgm:prSet/>
      <dgm:spPr/>
      <dgm:t>
        <a:bodyPr/>
        <a:lstStyle/>
        <a:p>
          <a:endParaRPr lang="en-GB" sz="2800"/>
        </a:p>
      </dgm:t>
    </dgm:pt>
    <dgm:pt modelId="{22CFB02D-F348-6341-980B-FD2099539297}" type="sibTrans" cxnId="{E30DF34E-BCD3-B540-8C05-414F818E310C}">
      <dgm:prSet/>
      <dgm:spPr/>
      <dgm:t>
        <a:bodyPr/>
        <a:lstStyle/>
        <a:p>
          <a:endParaRPr lang="en-GB" sz="2800"/>
        </a:p>
      </dgm:t>
    </dgm:pt>
    <dgm:pt modelId="{E31E3514-D0C0-5D40-BB08-7C3F2743BDC9}">
      <dgm:prSet custT="1"/>
      <dgm:spPr/>
      <dgm:t>
        <a:bodyPr/>
        <a:lstStyle/>
        <a:p>
          <a:r>
            <a:rPr lang="en-GB" sz="1800" b="1" i="0" dirty="0" err="1">
              <a:solidFill>
                <a:schemeClr val="accent6">
                  <a:lumMod val="50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Recogidos</a:t>
          </a:r>
          <a:r>
            <a:rPr lang="en-GB" sz="1800" b="1" i="0" dirty="0">
              <a:solidFill>
                <a:schemeClr val="accent6">
                  <a:lumMod val="50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 al final de </a:t>
          </a:r>
          <a:r>
            <a:rPr lang="en-GB" sz="1800" b="1" i="0" dirty="0" err="1">
              <a:solidFill>
                <a:schemeClr val="accent6">
                  <a:lumMod val="50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su</a:t>
          </a:r>
          <a:r>
            <a:rPr lang="en-GB" sz="1800" b="1" i="0" dirty="0">
              <a:solidFill>
                <a:schemeClr val="accent6">
                  <a:lumMod val="50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 </a:t>
          </a:r>
          <a:r>
            <a:rPr lang="en-GB" sz="1800" b="1" i="0" dirty="0" err="1">
              <a:solidFill>
                <a:schemeClr val="accent6">
                  <a:lumMod val="50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vida</a:t>
          </a:r>
          <a:r>
            <a:rPr lang="en-GB" sz="1800" b="1" i="0" dirty="0">
              <a:solidFill>
                <a:schemeClr val="accent6">
                  <a:lumMod val="50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 </a:t>
          </a:r>
          <a:r>
            <a:rPr lang="en-GB" sz="1800" b="1" i="0" dirty="0" err="1">
              <a:solidFill>
                <a:schemeClr val="accent6">
                  <a:lumMod val="50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ultil</a:t>
          </a:r>
          <a:r>
            <a:rPr lang="en-GB" sz="1800" b="1" i="0" dirty="0">
              <a:solidFill>
                <a:schemeClr val="accent6">
                  <a:lumMod val="50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 y </a:t>
          </a:r>
          <a:r>
            <a:rPr lang="en-GB" sz="1800" b="1" i="0" dirty="0" err="1">
              <a:solidFill>
                <a:schemeClr val="accent6">
                  <a:lumMod val="50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su</a:t>
          </a:r>
          <a:r>
            <a:rPr lang="en-GB" sz="1800" b="1" i="0" dirty="0">
              <a:solidFill>
                <a:schemeClr val="accent6">
                  <a:lumMod val="50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 </a:t>
          </a:r>
          <a:r>
            <a:rPr lang="en-GB" sz="1800" b="1" i="0" dirty="0" err="1">
              <a:solidFill>
                <a:schemeClr val="accent6">
                  <a:lumMod val="50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incineracion</a:t>
          </a:r>
          <a:r>
            <a:rPr lang="en-GB" sz="1800" b="1" i="0" dirty="0">
              <a:solidFill>
                <a:schemeClr val="accent6">
                  <a:lumMod val="50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 y </a:t>
          </a:r>
          <a:r>
            <a:rPr lang="en-GB" sz="1800" b="1" i="0" dirty="0" err="1">
              <a:solidFill>
                <a:schemeClr val="accent6">
                  <a:lumMod val="50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deposito</a:t>
          </a:r>
          <a:r>
            <a:rPr lang="en-GB" sz="1800" b="1" i="0" dirty="0">
              <a:solidFill>
                <a:schemeClr val="accent6">
                  <a:lumMod val="50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 </a:t>
          </a:r>
          <a:r>
            <a:rPr lang="en-GB" sz="1800" b="1" i="0" dirty="0" err="1">
              <a:solidFill>
                <a:schemeClr val="accent6">
                  <a:lumMod val="50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reducido</a:t>
          </a:r>
          <a:r>
            <a:rPr lang="en-GB" sz="1800" b="1" i="0" dirty="0">
              <a:solidFill>
                <a:schemeClr val="accent6">
                  <a:lumMod val="50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 </a:t>
          </a:r>
          <a:r>
            <a:rPr lang="en-GB" sz="1800" b="1" i="0" dirty="0" err="1">
              <a:solidFill>
                <a:schemeClr val="accent6">
                  <a:lumMod val="50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minimizado</a:t>
          </a:r>
          <a:endParaRPr lang="es-ES_tradnl" sz="1800" b="1" i="0" dirty="0">
            <a:solidFill>
              <a:schemeClr val="accent6">
                <a:lumMod val="50000"/>
              </a:schemeClr>
            </a:solidFill>
            <a:latin typeface="Helvetica Neue Condensed" panose="02000503000000020004" pitchFamily="2" charset="0"/>
            <a:ea typeface="Helvetica Neue Condensed" panose="02000503000000020004" pitchFamily="2" charset="0"/>
            <a:cs typeface="Helvetica Neue Condensed" panose="02000503000000020004" pitchFamily="2" charset="0"/>
          </a:endParaRPr>
        </a:p>
      </dgm:t>
    </dgm:pt>
    <dgm:pt modelId="{5DC9F75F-C45F-9741-B9ED-5340C4050841}" type="parTrans" cxnId="{C01D0A9F-2297-9C42-9E3D-AD63ED5E86ED}">
      <dgm:prSet/>
      <dgm:spPr/>
      <dgm:t>
        <a:bodyPr/>
        <a:lstStyle/>
        <a:p>
          <a:endParaRPr lang="en-GB" sz="2800"/>
        </a:p>
      </dgm:t>
    </dgm:pt>
    <dgm:pt modelId="{6B13A408-CDDB-9749-A2A1-5747D77DE25C}" type="sibTrans" cxnId="{C01D0A9F-2297-9C42-9E3D-AD63ED5E86ED}">
      <dgm:prSet/>
      <dgm:spPr/>
      <dgm:t>
        <a:bodyPr/>
        <a:lstStyle/>
        <a:p>
          <a:endParaRPr lang="en-GB" sz="2800"/>
        </a:p>
      </dgm:t>
    </dgm:pt>
    <dgm:pt modelId="{8B48136D-50E9-DB41-8CD5-462211D694D3}" type="pres">
      <dgm:prSet presAssocID="{305BA8E8-A33A-5F4F-9AB4-FF0C45D6162D}" presName="composite" presStyleCnt="0">
        <dgm:presLayoutVars>
          <dgm:chMax val="1"/>
          <dgm:dir/>
          <dgm:resizeHandles val="exact"/>
        </dgm:presLayoutVars>
      </dgm:prSet>
      <dgm:spPr/>
    </dgm:pt>
    <dgm:pt modelId="{07F30C8A-36A8-EB48-BB93-8AFAB592E9AE}" type="pres">
      <dgm:prSet presAssocID="{305BA8E8-A33A-5F4F-9AB4-FF0C45D6162D}" presName="radial" presStyleCnt="0">
        <dgm:presLayoutVars>
          <dgm:animLvl val="ctr"/>
        </dgm:presLayoutVars>
      </dgm:prSet>
      <dgm:spPr/>
    </dgm:pt>
    <dgm:pt modelId="{8120BE59-9A50-0247-BC74-05B1CFFEFB89}" type="pres">
      <dgm:prSet presAssocID="{F8951611-59CB-114A-A0F7-379E9A949BA1}" presName="centerShape" presStyleLbl="vennNode1" presStyleIdx="0" presStyleCnt="7" custScaleX="69266" custScaleY="69692"/>
      <dgm:spPr/>
    </dgm:pt>
    <dgm:pt modelId="{0A173F35-5EB7-2F4F-B386-62D5B2DDC845}" type="pres">
      <dgm:prSet presAssocID="{4C8F5C6B-A60C-D24E-9DE1-CF2F325A81FD}" presName="node" presStyleLbl="vennNode1" presStyleIdx="1" presStyleCnt="7" custScaleX="128411" custScaleY="120062" custRadScaleRad="92327" custRadScaleInc="493">
        <dgm:presLayoutVars>
          <dgm:bulletEnabled val="1"/>
        </dgm:presLayoutVars>
      </dgm:prSet>
      <dgm:spPr/>
    </dgm:pt>
    <dgm:pt modelId="{738BD97E-5F44-FA4E-AD17-44C18C3B1C54}" type="pres">
      <dgm:prSet presAssocID="{13743826-A3EE-2C45-8A50-70E5B2FD9659}" presName="node" presStyleLbl="vennNode1" presStyleIdx="2" presStyleCnt="7" custScaleX="128411" custScaleY="120062" custRadScaleRad="94269" custRadScaleInc="5403">
        <dgm:presLayoutVars>
          <dgm:bulletEnabled val="1"/>
        </dgm:presLayoutVars>
      </dgm:prSet>
      <dgm:spPr/>
    </dgm:pt>
    <dgm:pt modelId="{EFD052DE-234E-A340-8A5A-F5DEB5EE29D1}" type="pres">
      <dgm:prSet presAssocID="{4DB10A07-EF9E-4643-AB17-E163343F909F}" presName="node" presStyleLbl="vennNode1" presStyleIdx="3" presStyleCnt="7" custScaleX="128411" custScaleY="120062" custRadScaleRad="93421" custRadScaleInc="-730">
        <dgm:presLayoutVars>
          <dgm:bulletEnabled val="1"/>
        </dgm:presLayoutVars>
      </dgm:prSet>
      <dgm:spPr/>
    </dgm:pt>
    <dgm:pt modelId="{59C56821-7CCF-A445-91F4-04D3BD535D72}" type="pres">
      <dgm:prSet presAssocID="{C2A508FB-448B-6843-AAE3-5E48550BA2AE}" presName="node" presStyleLbl="vennNode1" presStyleIdx="4" presStyleCnt="7" custScaleX="128411" custScaleY="120062" custRadScaleRad="92327" custRadScaleInc="-493">
        <dgm:presLayoutVars>
          <dgm:bulletEnabled val="1"/>
        </dgm:presLayoutVars>
      </dgm:prSet>
      <dgm:spPr/>
    </dgm:pt>
    <dgm:pt modelId="{E84EB990-84B7-104A-83BF-774BAD3620EB}" type="pres">
      <dgm:prSet presAssocID="{706FBDFB-9DC9-A243-8DFA-06702371F41D}" presName="node" presStyleLbl="vennNode1" presStyleIdx="5" presStyleCnt="7" custScaleX="128411" custScaleY="120062" custRadScaleRad="94267" custRadScaleInc="1216">
        <dgm:presLayoutVars>
          <dgm:bulletEnabled val="1"/>
        </dgm:presLayoutVars>
      </dgm:prSet>
      <dgm:spPr/>
    </dgm:pt>
    <dgm:pt modelId="{7AFED01B-BB40-7441-A0D6-AD0F68D8592A}" type="pres">
      <dgm:prSet presAssocID="{E31E3514-D0C0-5D40-BB08-7C3F2743BDC9}" presName="node" presStyleLbl="vennNode1" presStyleIdx="6" presStyleCnt="7" custScaleX="128411" custScaleY="120062" custRadScaleRad="92506" custRadScaleInc="-2423">
        <dgm:presLayoutVars>
          <dgm:bulletEnabled val="1"/>
        </dgm:presLayoutVars>
      </dgm:prSet>
      <dgm:spPr/>
    </dgm:pt>
  </dgm:ptLst>
  <dgm:cxnLst>
    <dgm:cxn modelId="{C0F47408-D9D1-144D-9B4F-3BBC61D1BB2E}" type="presOf" srcId="{305BA8E8-A33A-5F4F-9AB4-FF0C45D6162D}" destId="{8B48136D-50E9-DB41-8CD5-462211D694D3}" srcOrd="0" destOrd="0" presId="urn:microsoft.com/office/officeart/2005/8/layout/radial3"/>
    <dgm:cxn modelId="{37AEBB08-CBA6-214E-A90A-F12B7032FF03}" type="presOf" srcId="{13743826-A3EE-2C45-8A50-70E5B2FD9659}" destId="{738BD97E-5F44-FA4E-AD17-44C18C3B1C54}" srcOrd="0" destOrd="0" presId="urn:microsoft.com/office/officeart/2005/8/layout/radial3"/>
    <dgm:cxn modelId="{CDDBC226-C9E4-1E47-AFA7-2FC296C0BC33}" srcId="{305BA8E8-A33A-5F4F-9AB4-FF0C45D6162D}" destId="{F8951611-59CB-114A-A0F7-379E9A949BA1}" srcOrd="0" destOrd="0" parTransId="{95C8B1AA-B198-AC46-B3AF-FE8AF1CBC496}" sibTransId="{C89FFFCD-9687-4D4D-B497-B50B22164A33}"/>
    <dgm:cxn modelId="{E8B7FD38-81E8-774C-9FA6-408E6A3A002E}" type="presOf" srcId="{E31E3514-D0C0-5D40-BB08-7C3F2743BDC9}" destId="{7AFED01B-BB40-7441-A0D6-AD0F68D8592A}" srcOrd="0" destOrd="0" presId="urn:microsoft.com/office/officeart/2005/8/layout/radial3"/>
    <dgm:cxn modelId="{D79AFC41-41F0-0F41-AF6F-DB56585D007D}" srcId="{F8951611-59CB-114A-A0F7-379E9A949BA1}" destId="{13743826-A3EE-2C45-8A50-70E5B2FD9659}" srcOrd="1" destOrd="0" parTransId="{C9F44C39-DB52-7843-8033-5E6E221DDD30}" sibTransId="{1C52E5DC-9666-A74A-BA68-DEC35C7EBA01}"/>
    <dgm:cxn modelId="{E30DF34E-BCD3-B540-8C05-414F818E310C}" srcId="{F8951611-59CB-114A-A0F7-379E9A949BA1}" destId="{706FBDFB-9DC9-A243-8DFA-06702371F41D}" srcOrd="4" destOrd="0" parTransId="{08C7B38A-1FF0-E849-A977-DD5BB6C2ABAF}" sibTransId="{22CFB02D-F348-6341-980B-FD2099539297}"/>
    <dgm:cxn modelId="{22C5DB6D-BCE5-0443-91B9-A5A6F2FF3F15}" type="presOf" srcId="{706FBDFB-9DC9-A243-8DFA-06702371F41D}" destId="{E84EB990-84B7-104A-83BF-774BAD3620EB}" srcOrd="0" destOrd="0" presId="urn:microsoft.com/office/officeart/2005/8/layout/radial3"/>
    <dgm:cxn modelId="{41F13186-CA11-F04F-A6F0-6E88DADA39E2}" srcId="{F8951611-59CB-114A-A0F7-379E9A949BA1}" destId="{4DB10A07-EF9E-4643-AB17-E163343F909F}" srcOrd="2" destOrd="0" parTransId="{55A6DF33-58CE-C04A-9CC0-2C66ED4CEBFD}" sibTransId="{FC51AB34-7C81-5549-A4FF-47C2DD85B0E8}"/>
    <dgm:cxn modelId="{C899C58A-40E0-7D46-B6C8-3D4775BB129F}" type="presOf" srcId="{C2A508FB-448B-6843-AAE3-5E48550BA2AE}" destId="{59C56821-7CCF-A445-91F4-04D3BD535D72}" srcOrd="0" destOrd="0" presId="urn:microsoft.com/office/officeart/2005/8/layout/radial3"/>
    <dgm:cxn modelId="{C01D0A9F-2297-9C42-9E3D-AD63ED5E86ED}" srcId="{F8951611-59CB-114A-A0F7-379E9A949BA1}" destId="{E31E3514-D0C0-5D40-BB08-7C3F2743BDC9}" srcOrd="5" destOrd="0" parTransId="{5DC9F75F-C45F-9741-B9ED-5340C4050841}" sibTransId="{6B13A408-CDDB-9749-A2A1-5747D77DE25C}"/>
    <dgm:cxn modelId="{1E39B4A7-8C28-3348-A435-C7B07EEBE2CD}" type="presOf" srcId="{4DB10A07-EF9E-4643-AB17-E163343F909F}" destId="{EFD052DE-234E-A340-8A5A-F5DEB5EE29D1}" srcOrd="0" destOrd="0" presId="urn:microsoft.com/office/officeart/2005/8/layout/radial3"/>
    <dgm:cxn modelId="{93E7A4B2-C9C8-6E4D-A7F9-430A206EC2D3}" type="presOf" srcId="{F8951611-59CB-114A-A0F7-379E9A949BA1}" destId="{8120BE59-9A50-0247-BC74-05B1CFFEFB89}" srcOrd="0" destOrd="0" presId="urn:microsoft.com/office/officeart/2005/8/layout/radial3"/>
    <dgm:cxn modelId="{D13B28BB-1311-774F-96CB-B7436A147A35}" srcId="{F8951611-59CB-114A-A0F7-379E9A949BA1}" destId="{C2A508FB-448B-6843-AAE3-5E48550BA2AE}" srcOrd="3" destOrd="0" parTransId="{EA8A18A0-2161-4641-858A-04C6140FC7FB}" sibTransId="{B6C0C50C-9B13-8A43-9580-9053A3A39CBC}"/>
    <dgm:cxn modelId="{C0F760BC-55C3-C64C-9739-8CDD34625217}" srcId="{305BA8E8-A33A-5F4F-9AB4-FF0C45D6162D}" destId="{2CD50356-E119-424C-8C8A-B1CA7C01372B}" srcOrd="1" destOrd="0" parTransId="{D16792CE-E1CB-AC48-BD16-0AA2A2EEC726}" sibTransId="{08B863BF-42F0-954D-8044-7A8804A38E3B}"/>
    <dgm:cxn modelId="{DB1760F5-D21E-7849-924F-F2B6F9116D40}" srcId="{F8951611-59CB-114A-A0F7-379E9A949BA1}" destId="{4C8F5C6B-A60C-D24E-9DE1-CF2F325A81FD}" srcOrd="0" destOrd="0" parTransId="{256DD710-506D-BE40-94A1-D7948C966DDE}" sibTransId="{EFA8994B-A435-7545-ADC4-178BFDB03397}"/>
    <dgm:cxn modelId="{10258BF7-3FFA-8A42-AE66-5977FE7A1F5D}" type="presOf" srcId="{4C8F5C6B-A60C-D24E-9DE1-CF2F325A81FD}" destId="{0A173F35-5EB7-2F4F-B386-62D5B2DDC845}" srcOrd="0" destOrd="0" presId="urn:microsoft.com/office/officeart/2005/8/layout/radial3"/>
    <dgm:cxn modelId="{DC4DEEEB-8E2C-7643-8264-31CDCD8E1D1C}" type="presParOf" srcId="{8B48136D-50E9-DB41-8CD5-462211D694D3}" destId="{07F30C8A-36A8-EB48-BB93-8AFAB592E9AE}" srcOrd="0" destOrd="0" presId="urn:microsoft.com/office/officeart/2005/8/layout/radial3"/>
    <dgm:cxn modelId="{073257A4-24C3-814E-8749-600FA504C2C2}" type="presParOf" srcId="{07F30C8A-36A8-EB48-BB93-8AFAB592E9AE}" destId="{8120BE59-9A50-0247-BC74-05B1CFFEFB89}" srcOrd="0" destOrd="0" presId="urn:microsoft.com/office/officeart/2005/8/layout/radial3"/>
    <dgm:cxn modelId="{034A413A-6BC3-A94F-AA2D-E1835A331786}" type="presParOf" srcId="{07F30C8A-36A8-EB48-BB93-8AFAB592E9AE}" destId="{0A173F35-5EB7-2F4F-B386-62D5B2DDC845}" srcOrd="1" destOrd="0" presId="urn:microsoft.com/office/officeart/2005/8/layout/radial3"/>
    <dgm:cxn modelId="{FA2DA6A0-63A5-8D49-8826-4AC71A546486}" type="presParOf" srcId="{07F30C8A-36A8-EB48-BB93-8AFAB592E9AE}" destId="{738BD97E-5F44-FA4E-AD17-44C18C3B1C54}" srcOrd="2" destOrd="0" presId="urn:microsoft.com/office/officeart/2005/8/layout/radial3"/>
    <dgm:cxn modelId="{4E7AB55C-409A-D944-AA31-393DAD9F7ABA}" type="presParOf" srcId="{07F30C8A-36A8-EB48-BB93-8AFAB592E9AE}" destId="{EFD052DE-234E-A340-8A5A-F5DEB5EE29D1}" srcOrd="3" destOrd="0" presId="urn:microsoft.com/office/officeart/2005/8/layout/radial3"/>
    <dgm:cxn modelId="{8931ECC2-10A0-A44C-B4A8-DE263A65332B}" type="presParOf" srcId="{07F30C8A-36A8-EB48-BB93-8AFAB592E9AE}" destId="{59C56821-7CCF-A445-91F4-04D3BD535D72}" srcOrd="4" destOrd="0" presId="urn:microsoft.com/office/officeart/2005/8/layout/radial3"/>
    <dgm:cxn modelId="{CAFEE8ED-4B75-9C4B-911D-0CBFB4498B45}" type="presParOf" srcId="{07F30C8A-36A8-EB48-BB93-8AFAB592E9AE}" destId="{E84EB990-84B7-104A-83BF-774BAD3620EB}" srcOrd="5" destOrd="0" presId="urn:microsoft.com/office/officeart/2005/8/layout/radial3"/>
    <dgm:cxn modelId="{7CAD645B-656F-4A46-80B0-7D0AEAE99010}" type="presParOf" srcId="{07F30C8A-36A8-EB48-BB93-8AFAB592E9AE}" destId="{7AFED01B-BB40-7441-A0D6-AD0F68D8592A}" srcOrd="6" destOrd="0" presId="urn:microsoft.com/office/officeart/2005/8/layout/radial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20BE59-9A50-0247-BC74-05B1CFFEFB89}">
      <dsp:nvSpPr>
        <dsp:cNvPr id="0" name=""/>
        <dsp:cNvSpPr/>
      </dsp:nvSpPr>
      <dsp:spPr>
        <a:xfrm>
          <a:off x="3465096" y="2103441"/>
          <a:ext cx="2634911" cy="2651116"/>
        </a:xfrm>
        <a:prstGeom prst="ellipse">
          <a:avLst/>
        </a:prstGeom>
        <a:solidFill>
          <a:schemeClr val="accent5">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55880" tIns="55880" rIns="55880" bIns="55880" numCol="1" spcCol="1270" anchor="ctr" anchorCtr="0">
          <a:noAutofit/>
        </a:bodyPr>
        <a:lstStyle/>
        <a:p>
          <a:pPr marL="0" lvl="0" indent="0" algn="ctr" defTabSz="1955800">
            <a:lnSpc>
              <a:spcPct val="90000"/>
            </a:lnSpc>
            <a:spcBef>
              <a:spcPct val="0"/>
            </a:spcBef>
            <a:spcAft>
              <a:spcPct val="35000"/>
            </a:spcAft>
            <a:buNone/>
          </a:pPr>
          <a:r>
            <a:rPr lang="en-GB" sz="4400" b="1" i="0" kern="1200" dirty="0">
              <a:solidFill>
                <a:schemeClr val="accent6">
                  <a:lumMod val="50000"/>
                </a:schemeClr>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Textiles EU</a:t>
          </a:r>
        </a:p>
      </dsp:txBody>
      <dsp:txXfrm>
        <a:off x="3850970" y="2491688"/>
        <a:ext cx="1863163" cy="1874622"/>
      </dsp:txXfrm>
    </dsp:sp>
    <dsp:sp modelId="{0A173F35-5EB7-2F4F-B386-62D5B2DDC845}">
      <dsp:nvSpPr>
        <dsp:cNvPr id="0" name=""/>
        <dsp:cNvSpPr/>
      </dsp:nvSpPr>
      <dsp:spPr>
        <a:xfrm>
          <a:off x="3573157" y="1"/>
          <a:ext cx="2442407" cy="2283607"/>
        </a:xfrm>
        <a:prstGeom prst="ellipse">
          <a:avLst/>
        </a:prstGeom>
        <a:solidFill>
          <a:schemeClr val="accent5">
            <a:alpha val="50000"/>
            <a:hueOff val="-1126424"/>
            <a:satOff val="-2903"/>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GB" sz="1800" b="1" i="0" kern="1200" dirty="0">
              <a:solidFill>
                <a:schemeClr val="accent6">
                  <a:lumMod val="50000"/>
                </a:schemeClr>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Duraderos</a:t>
          </a:r>
        </a:p>
      </dsp:txBody>
      <dsp:txXfrm>
        <a:off x="3930839" y="334428"/>
        <a:ext cx="1727043" cy="1614753"/>
      </dsp:txXfrm>
    </dsp:sp>
    <dsp:sp modelId="{738BD97E-5F44-FA4E-AD17-44C18C3B1C54}">
      <dsp:nvSpPr>
        <dsp:cNvPr id="0" name=""/>
        <dsp:cNvSpPr/>
      </dsp:nvSpPr>
      <dsp:spPr>
        <a:xfrm>
          <a:off x="5646603" y="1235767"/>
          <a:ext cx="2442407" cy="2283607"/>
        </a:xfrm>
        <a:prstGeom prst="ellipse">
          <a:avLst/>
        </a:prstGeom>
        <a:solidFill>
          <a:schemeClr val="accent5">
            <a:alpha val="50000"/>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GB" sz="1800" b="1" i="0" kern="1200" dirty="0" err="1">
              <a:solidFill>
                <a:schemeClr val="accent6">
                  <a:lumMod val="50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Reciclables</a:t>
          </a:r>
          <a:endParaRPr lang="en-GB" sz="1800" b="1" i="0" kern="1200" dirty="0">
            <a:solidFill>
              <a:schemeClr val="accent6">
                <a:lumMod val="50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endParaRPr>
        </a:p>
      </dsp:txBody>
      <dsp:txXfrm>
        <a:off x="6004285" y="1570194"/>
        <a:ext cx="1727043" cy="1614753"/>
      </dsp:txXfrm>
    </dsp:sp>
    <dsp:sp modelId="{EFD052DE-234E-A340-8A5A-F5DEB5EE29D1}">
      <dsp:nvSpPr>
        <dsp:cNvPr id="0" name=""/>
        <dsp:cNvSpPr/>
      </dsp:nvSpPr>
      <dsp:spPr>
        <a:xfrm>
          <a:off x="5574402" y="3429004"/>
          <a:ext cx="2442407" cy="2283607"/>
        </a:xfrm>
        <a:prstGeom prst="ellipse">
          <a:avLst/>
        </a:prstGeom>
        <a:solidFill>
          <a:schemeClr val="accent5">
            <a:alpha val="50000"/>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GB" sz="1800" b="1" i="0" kern="1200" dirty="0">
              <a:solidFill>
                <a:schemeClr val="accent6">
                  <a:lumMod val="50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Libres de </a:t>
          </a:r>
          <a:r>
            <a:rPr lang="en-GB" sz="1800" b="1" i="0" kern="1200" dirty="0" err="1">
              <a:solidFill>
                <a:schemeClr val="accent6">
                  <a:lumMod val="50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sustancias</a:t>
          </a:r>
          <a:r>
            <a:rPr lang="en-GB" sz="1800" b="1" i="0" kern="1200" dirty="0">
              <a:solidFill>
                <a:schemeClr val="accent6">
                  <a:lumMod val="50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 </a:t>
          </a:r>
          <a:r>
            <a:rPr lang="en-GB" sz="1800" b="1" i="0" kern="1200" dirty="0" err="1">
              <a:solidFill>
                <a:schemeClr val="accent6">
                  <a:lumMod val="50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peligrosas</a:t>
          </a:r>
          <a:endParaRPr lang="en-GB" sz="1800" b="1" i="0" kern="1200" dirty="0">
            <a:solidFill>
              <a:schemeClr val="accent6">
                <a:lumMod val="50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endParaRPr>
        </a:p>
      </dsp:txBody>
      <dsp:txXfrm>
        <a:off x="5932084" y="3763431"/>
        <a:ext cx="1727043" cy="1614753"/>
      </dsp:txXfrm>
    </dsp:sp>
    <dsp:sp modelId="{59C56821-7CCF-A445-91F4-04D3BD535D72}">
      <dsp:nvSpPr>
        <dsp:cNvPr id="0" name=""/>
        <dsp:cNvSpPr/>
      </dsp:nvSpPr>
      <dsp:spPr>
        <a:xfrm>
          <a:off x="3573157" y="4574391"/>
          <a:ext cx="2442407" cy="2283607"/>
        </a:xfrm>
        <a:prstGeom prst="ellipse">
          <a:avLst/>
        </a:prstGeom>
        <a:solidFill>
          <a:schemeClr val="accent5">
            <a:alpha val="50000"/>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GB" sz="1800" b="1" i="0" kern="1200" dirty="0" err="1">
              <a:solidFill>
                <a:schemeClr val="accent6">
                  <a:lumMod val="50000"/>
                </a:schemeClr>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Hechos</a:t>
          </a:r>
          <a:r>
            <a:rPr lang="en-GB" sz="1800" b="1" i="0" kern="1200" dirty="0">
              <a:solidFill>
                <a:schemeClr val="accent6">
                  <a:lumMod val="50000"/>
                </a:schemeClr>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 </a:t>
          </a:r>
          <a:r>
            <a:rPr lang="en-GB" sz="1800" b="1" i="0" kern="1200" dirty="0" err="1">
              <a:solidFill>
                <a:schemeClr val="accent6">
                  <a:lumMod val="50000"/>
                </a:schemeClr>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en</a:t>
          </a:r>
          <a:r>
            <a:rPr lang="en-GB" sz="1800" b="1" i="0" kern="1200" dirty="0">
              <a:solidFill>
                <a:schemeClr val="accent6">
                  <a:lumMod val="50000"/>
                </a:schemeClr>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 </a:t>
          </a:r>
          <a:r>
            <a:rPr lang="en-GB" sz="1800" b="1" i="0" kern="1200" dirty="0" err="1">
              <a:solidFill>
                <a:schemeClr val="accent6">
                  <a:lumMod val="50000"/>
                </a:schemeClr>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su</a:t>
          </a:r>
          <a:r>
            <a:rPr lang="en-GB" sz="1800" b="1" i="0" kern="1200" dirty="0">
              <a:solidFill>
                <a:schemeClr val="accent6">
                  <a:lumMod val="50000"/>
                </a:schemeClr>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 </a:t>
          </a:r>
          <a:r>
            <a:rPr lang="en-GB" sz="1800" b="1" i="0" kern="1200" dirty="0" err="1">
              <a:solidFill>
                <a:schemeClr val="accent6">
                  <a:lumMod val="50000"/>
                </a:schemeClr>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mayoria</a:t>
          </a:r>
          <a:r>
            <a:rPr lang="en-GB" sz="1800" b="1" i="0" kern="1200" dirty="0">
              <a:solidFill>
                <a:schemeClr val="accent6">
                  <a:lumMod val="50000"/>
                </a:schemeClr>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 con </a:t>
          </a:r>
          <a:r>
            <a:rPr lang="en-GB" sz="1800" b="1" i="0" kern="1200" dirty="0" err="1">
              <a:solidFill>
                <a:schemeClr val="accent6">
                  <a:lumMod val="50000"/>
                </a:schemeClr>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fibras</a:t>
          </a:r>
          <a:r>
            <a:rPr lang="en-GB" sz="1800" b="1" i="0" kern="1200" dirty="0">
              <a:solidFill>
                <a:schemeClr val="accent6">
                  <a:lumMod val="50000"/>
                </a:schemeClr>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 </a:t>
          </a:r>
          <a:r>
            <a:rPr lang="en-GB" sz="1800" b="1" i="0" kern="1200" dirty="0" err="1">
              <a:solidFill>
                <a:schemeClr val="accent6">
                  <a:lumMod val="50000"/>
                </a:schemeClr>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recicladas</a:t>
          </a:r>
          <a:endParaRPr lang="en-GB" sz="1800" b="1" i="0" kern="1200" dirty="0">
            <a:solidFill>
              <a:schemeClr val="accent6">
                <a:lumMod val="50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endParaRPr>
        </a:p>
      </dsp:txBody>
      <dsp:txXfrm>
        <a:off x="3930839" y="4908818"/>
        <a:ext cx="1727043" cy="1614753"/>
      </dsp:txXfrm>
    </dsp:sp>
    <dsp:sp modelId="{E84EB990-84B7-104A-83BF-774BAD3620EB}">
      <dsp:nvSpPr>
        <dsp:cNvPr id="0" name=""/>
        <dsp:cNvSpPr/>
      </dsp:nvSpPr>
      <dsp:spPr>
        <a:xfrm>
          <a:off x="1524228" y="3428991"/>
          <a:ext cx="2442407" cy="2283607"/>
        </a:xfrm>
        <a:prstGeom prst="ellipse">
          <a:avLst/>
        </a:prstGeom>
        <a:solidFill>
          <a:schemeClr val="accent5">
            <a:alpha val="50000"/>
            <a:hueOff val="-5632119"/>
            <a:satOff val="-14516"/>
            <a:lumOff val="-98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GB" sz="1800" b="1" i="0" kern="1200" dirty="0" err="1">
              <a:solidFill>
                <a:schemeClr val="accent6">
                  <a:lumMod val="50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Producidos</a:t>
          </a:r>
          <a:r>
            <a:rPr lang="en-GB" sz="1800" b="1" i="0" kern="1200" dirty="0">
              <a:solidFill>
                <a:schemeClr val="accent6">
                  <a:lumMod val="50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 con </a:t>
          </a:r>
          <a:r>
            <a:rPr lang="en-GB" sz="1800" b="1" i="0" kern="1200" dirty="0" err="1">
              <a:solidFill>
                <a:schemeClr val="accent6">
                  <a:lumMod val="50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respeto</a:t>
          </a:r>
          <a:r>
            <a:rPr lang="en-GB" sz="1800" b="1" i="0" kern="1200" dirty="0">
              <a:solidFill>
                <a:schemeClr val="accent6">
                  <a:lumMod val="50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 al </a:t>
          </a:r>
          <a:r>
            <a:rPr lang="en-GB" sz="1800" b="1" i="0" kern="1200" dirty="0" err="1">
              <a:solidFill>
                <a:schemeClr val="accent6">
                  <a:lumMod val="50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ambiente</a:t>
          </a:r>
          <a:r>
            <a:rPr lang="en-GB" sz="1800" b="1" i="0" kern="1200" dirty="0">
              <a:solidFill>
                <a:schemeClr val="accent6">
                  <a:lumMod val="50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 y </a:t>
          </a:r>
          <a:r>
            <a:rPr lang="en-GB" sz="1800" b="1" i="0" kern="1200" dirty="0" err="1">
              <a:solidFill>
                <a:schemeClr val="accent6">
                  <a:lumMod val="50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los</a:t>
          </a:r>
          <a:r>
            <a:rPr lang="en-GB" sz="1800" b="1" i="0" kern="1200" dirty="0">
              <a:solidFill>
                <a:schemeClr val="accent6">
                  <a:lumMod val="50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 </a:t>
          </a:r>
          <a:r>
            <a:rPr lang="en-GB" sz="1800" b="1" i="0" kern="1200" dirty="0" err="1">
              <a:solidFill>
                <a:schemeClr val="accent6">
                  <a:lumMod val="50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derecho</a:t>
          </a:r>
          <a:r>
            <a:rPr lang="en-GB" sz="1800" b="1" i="0" kern="1200" dirty="0" err="1">
              <a:solidFill>
                <a:schemeClr val="accent6">
                  <a:lumMod val="50000"/>
                </a:schemeClr>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s</a:t>
          </a:r>
          <a:r>
            <a:rPr lang="en-GB" sz="1800" b="1" i="0" kern="1200" dirty="0">
              <a:solidFill>
                <a:schemeClr val="accent6">
                  <a:lumMod val="50000"/>
                </a:schemeClr>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 </a:t>
          </a:r>
          <a:r>
            <a:rPr lang="en-GB" sz="1800" b="1" i="0" kern="1200" dirty="0" err="1">
              <a:solidFill>
                <a:schemeClr val="accent6">
                  <a:lumMod val="50000"/>
                </a:schemeClr>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sociales</a:t>
          </a:r>
          <a:r>
            <a:rPr lang="en-GB" sz="1800" b="1" i="0" kern="1200" dirty="0">
              <a:solidFill>
                <a:schemeClr val="accent6">
                  <a:lumMod val="50000"/>
                </a:schemeClr>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 </a:t>
          </a:r>
          <a:endParaRPr lang="en-GB" sz="1800" b="1" i="0" kern="1200" dirty="0">
            <a:solidFill>
              <a:schemeClr val="accent6">
                <a:lumMod val="50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endParaRPr>
        </a:p>
      </dsp:txBody>
      <dsp:txXfrm>
        <a:off x="1881910" y="3763418"/>
        <a:ext cx="1727043" cy="1614753"/>
      </dsp:txXfrm>
    </dsp:sp>
    <dsp:sp modelId="{7AFED01B-BB40-7441-A0D6-AD0F68D8592A}">
      <dsp:nvSpPr>
        <dsp:cNvPr id="0" name=""/>
        <dsp:cNvSpPr/>
      </dsp:nvSpPr>
      <dsp:spPr>
        <a:xfrm>
          <a:off x="1548281" y="1192087"/>
          <a:ext cx="2442407" cy="2283607"/>
        </a:xfrm>
        <a:prstGeom prst="ellipse">
          <a:avLst/>
        </a:prstGeom>
        <a:solidFill>
          <a:schemeClr val="accent5">
            <a:alpha val="50000"/>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GB" sz="1800" b="1" i="0" kern="1200" dirty="0" err="1">
              <a:solidFill>
                <a:schemeClr val="accent6">
                  <a:lumMod val="50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Recogidos</a:t>
          </a:r>
          <a:r>
            <a:rPr lang="en-GB" sz="1800" b="1" i="0" kern="1200" dirty="0">
              <a:solidFill>
                <a:schemeClr val="accent6">
                  <a:lumMod val="50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 al final de </a:t>
          </a:r>
          <a:r>
            <a:rPr lang="en-GB" sz="1800" b="1" i="0" kern="1200" dirty="0" err="1">
              <a:solidFill>
                <a:schemeClr val="accent6">
                  <a:lumMod val="50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su</a:t>
          </a:r>
          <a:r>
            <a:rPr lang="en-GB" sz="1800" b="1" i="0" kern="1200" dirty="0">
              <a:solidFill>
                <a:schemeClr val="accent6">
                  <a:lumMod val="50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 </a:t>
          </a:r>
          <a:r>
            <a:rPr lang="en-GB" sz="1800" b="1" i="0" kern="1200" dirty="0" err="1">
              <a:solidFill>
                <a:schemeClr val="accent6">
                  <a:lumMod val="50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vida</a:t>
          </a:r>
          <a:r>
            <a:rPr lang="en-GB" sz="1800" b="1" i="0" kern="1200" dirty="0">
              <a:solidFill>
                <a:schemeClr val="accent6">
                  <a:lumMod val="50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 </a:t>
          </a:r>
          <a:r>
            <a:rPr lang="en-GB" sz="1800" b="1" i="0" kern="1200" dirty="0" err="1">
              <a:solidFill>
                <a:schemeClr val="accent6">
                  <a:lumMod val="50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ultil</a:t>
          </a:r>
          <a:r>
            <a:rPr lang="en-GB" sz="1800" b="1" i="0" kern="1200" dirty="0">
              <a:solidFill>
                <a:schemeClr val="accent6">
                  <a:lumMod val="50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 y </a:t>
          </a:r>
          <a:r>
            <a:rPr lang="en-GB" sz="1800" b="1" i="0" kern="1200" dirty="0" err="1">
              <a:solidFill>
                <a:schemeClr val="accent6">
                  <a:lumMod val="50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su</a:t>
          </a:r>
          <a:r>
            <a:rPr lang="en-GB" sz="1800" b="1" i="0" kern="1200" dirty="0">
              <a:solidFill>
                <a:schemeClr val="accent6">
                  <a:lumMod val="50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 </a:t>
          </a:r>
          <a:r>
            <a:rPr lang="en-GB" sz="1800" b="1" i="0" kern="1200" dirty="0" err="1">
              <a:solidFill>
                <a:schemeClr val="accent6">
                  <a:lumMod val="50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incineracion</a:t>
          </a:r>
          <a:r>
            <a:rPr lang="en-GB" sz="1800" b="1" i="0" kern="1200" dirty="0">
              <a:solidFill>
                <a:schemeClr val="accent6">
                  <a:lumMod val="50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 y </a:t>
          </a:r>
          <a:r>
            <a:rPr lang="en-GB" sz="1800" b="1" i="0" kern="1200" dirty="0" err="1">
              <a:solidFill>
                <a:schemeClr val="accent6">
                  <a:lumMod val="50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deposito</a:t>
          </a:r>
          <a:r>
            <a:rPr lang="en-GB" sz="1800" b="1" i="0" kern="1200" dirty="0">
              <a:solidFill>
                <a:schemeClr val="accent6">
                  <a:lumMod val="50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 </a:t>
          </a:r>
          <a:r>
            <a:rPr lang="en-GB" sz="1800" b="1" i="0" kern="1200" dirty="0" err="1">
              <a:solidFill>
                <a:schemeClr val="accent6">
                  <a:lumMod val="50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reducido</a:t>
          </a:r>
          <a:r>
            <a:rPr lang="en-GB" sz="1800" b="1" i="0" kern="1200" dirty="0">
              <a:solidFill>
                <a:schemeClr val="accent6">
                  <a:lumMod val="50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 </a:t>
          </a:r>
          <a:r>
            <a:rPr lang="en-GB" sz="1800" b="1" i="0" kern="1200" dirty="0" err="1">
              <a:solidFill>
                <a:schemeClr val="accent6">
                  <a:lumMod val="50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minimizado</a:t>
          </a:r>
          <a:endParaRPr lang="es-ES_tradnl" sz="1800" b="1" i="0" kern="1200" dirty="0">
            <a:solidFill>
              <a:schemeClr val="accent6">
                <a:lumMod val="50000"/>
              </a:schemeClr>
            </a:solidFill>
            <a:latin typeface="Helvetica Neue Condensed" panose="02000503000000020004" pitchFamily="2" charset="0"/>
            <a:ea typeface="Helvetica Neue Condensed" panose="02000503000000020004" pitchFamily="2" charset="0"/>
            <a:cs typeface="Helvetica Neue Condensed" panose="02000503000000020004" pitchFamily="2" charset="0"/>
          </a:endParaRPr>
        </a:p>
      </dsp:txBody>
      <dsp:txXfrm>
        <a:off x="1905963" y="1526514"/>
        <a:ext cx="1727043" cy="1614753"/>
      </dsp:txXfrm>
    </dsp:sp>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_tradnl"/>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B4FA50D-CFD4-DE44-8AA2-683D3C56E132}" type="datetimeFigureOut">
              <a:rPr lang="es-ES_tradnl" smtClean="0"/>
              <a:t>30/5/23</a:t>
            </a:fld>
            <a:endParaRPr lang="es-ES_tradnl"/>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_tradnl"/>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s-ES_tradnl"/>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_tradnl"/>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D0C5129-2D54-B440-BD8B-C38310820B3C}" type="slidenum">
              <a:rPr lang="es-ES_tradnl" smtClean="0"/>
              <a:t>‹#›</a:t>
            </a:fld>
            <a:endParaRPr lang="es-ES_tradnl"/>
          </a:p>
        </p:txBody>
      </p:sp>
    </p:spTree>
    <p:extLst>
      <p:ext uri="{BB962C8B-B14F-4D97-AF65-F5344CB8AC3E}">
        <p14:creationId xmlns:p14="http://schemas.microsoft.com/office/powerpoint/2010/main" val="1807222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_tradnl" dirty="0"/>
          </a:p>
        </p:txBody>
      </p:sp>
      <p:sp>
        <p:nvSpPr>
          <p:cNvPr id="4" name="Slide Number Placeholder 3"/>
          <p:cNvSpPr>
            <a:spLocks noGrp="1"/>
          </p:cNvSpPr>
          <p:nvPr>
            <p:ph type="sldNum" sz="quarter" idx="5"/>
          </p:nvPr>
        </p:nvSpPr>
        <p:spPr/>
        <p:txBody>
          <a:bodyPr/>
          <a:lstStyle/>
          <a:p>
            <a:fld id="{7D0C5129-2D54-B440-BD8B-C38310820B3C}" type="slidenum">
              <a:rPr lang="es-ES_tradnl" smtClean="0"/>
              <a:t>1</a:t>
            </a:fld>
            <a:endParaRPr lang="es-ES_tradnl"/>
          </a:p>
        </p:txBody>
      </p:sp>
    </p:spTree>
    <p:extLst>
      <p:ext uri="{BB962C8B-B14F-4D97-AF65-F5344CB8AC3E}">
        <p14:creationId xmlns:p14="http://schemas.microsoft.com/office/powerpoint/2010/main" val="30576070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_tradnl" dirty="0" err="1"/>
              <a:t>Definicio</a:t>
            </a:r>
            <a:r>
              <a:rPr lang="es-ES_tradnl" dirty="0"/>
              <a:t> genérica. </a:t>
            </a:r>
          </a:p>
          <a:p>
            <a:endParaRPr lang="es-ES_tradnl" dirty="0"/>
          </a:p>
          <a:p>
            <a:r>
              <a:rPr lang="es-ES_tradnl" dirty="0"/>
              <a:t>La </a:t>
            </a:r>
            <a:r>
              <a:rPr lang="es-ES_tradnl" dirty="0" err="1"/>
              <a:t>Comision</a:t>
            </a:r>
            <a:r>
              <a:rPr lang="es-ES_tradnl" dirty="0"/>
              <a:t> debe listar cuales son estas sustancias en cada grupo de productos que tienen que ver con 3-afecta negativamente al reciclado de materiales</a:t>
            </a:r>
          </a:p>
        </p:txBody>
      </p:sp>
      <p:sp>
        <p:nvSpPr>
          <p:cNvPr id="4" name="Slide Number Placeholder 3"/>
          <p:cNvSpPr>
            <a:spLocks noGrp="1"/>
          </p:cNvSpPr>
          <p:nvPr>
            <p:ph type="sldNum" sz="quarter" idx="5"/>
          </p:nvPr>
        </p:nvSpPr>
        <p:spPr/>
        <p:txBody>
          <a:bodyPr/>
          <a:lstStyle/>
          <a:p>
            <a:fld id="{7D0C5129-2D54-B440-BD8B-C38310820B3C}" type="slidenum">
              <a:rPr lang="es-ES_tradnl" smtClean="0"/>
              <a:t>16</a:t>
            </a:fld>
            <a:endParaRPr lang="es-ES_tradnl"/>
          </a:p>
        </p:txBody>
      </p:sp>
    </p:spTree>
    <p:extLst>
      <p:ext uri="{BB962C8B-B14F-4D97-AF65-F5344CB8AC3E}">
        <p14:creationId xmlns:p14="http://schemas.microsoft.com/office/powerpoint/2010/main" val="21937295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_tradnl" dirty="0"/>
              <a:t>Los rendimientos del producto ya lo vimos, el pasaporte lo veremos. </a:t>
            </a:r>
          </a:p>
          <a:p>
            <a:pPr marL="0" marR="0" lvl="0" indent="0" algn="l" defTabSz="914400" rtl="0" eaLnBrk="1" fontAlgn="auto" latinLnBrk="0" hangingPunct="1">
              <a:lnSpc>
                <a:spcPct val="100000"/>
              </a:lnSpc>
              <a:spcBef>
                <a:spcPts val="0"/>
              </a:spcBef>
              <a:spcAft>
                <a:spcPts val="0"/>
              </a:spcAft>
              <a:buClrTx/>
              <a:buSzTx/>
              <a:buFontTx/>
              <a:buNone/>
              <a:tabLst/>
              <a:defRPr/>
            </a:pPr>
            <a:r>
              <a:rPr lang="es-ES_tradnl" sz="1200" b="1" dirty="0">
                <a:solidFill>
                  <a:schemeClr val="bg2">
                    <a:lumMod val="50000"/>
                  </a:schemeClr>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En relación a sustancias preocupantes…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_tradnl" sz="1200" b="1" dirty="0">
              <a:solidFill>
                <a:schemeClr val="bg2">
                  <a:lumMod val="50000"/>
                </a:schemeClr>
              </a:solidFill>
              <a:latin typeface="Helvetica Neue Condensed" panose="02000503000000020004" pitchFamily="2" charset="0"/>
              <a:ea typeface="Helvetica Neue Condensed" panose="02000503000000020004" pitchFamily="2" charset="0"/>
              <a:cs typeface="Helvetica Neue Condensed" panose="02000503000000020004"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s-ES_tradnl" sz="1200" b="1" dirty="0">
              <a:solidFill>
                <a:schemeClr val="bg2">
                  <a:lumMod val="50000"/>
                </a:schemeClr>
              </a:solidFill>
              <a:latin typeface="Helvetica Neue Condensed" panose="02000503000000020004" pitchFamily="2" charset="0"/>
              <a:ea typeface="Helvetica Neue Condensed" panose="02000503000000020004" pitchFamily="2" charset="0"/>
              <a:cs typeface="Helvetica Neue Condensed" panose="02000503000000020004"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s-ES_tradnl" sz="1200" b="1" dirty="0">
              <a:solidFill>
                <a:schemeClr val="bg2">
                  <a:lumMod val="50000"/>
                </a:schemeClr>
              </a:solidFill>
              <a:latin typeface="Helvetica Neue Condensed" panose="02000503000000020004" pitchFamily="2" charset="0"/>
              <a:ea typeface="Helvetica Neue Condensed" panose="02000503000000020004" pitchFamily="2" charset="0"/>
              <a:cs typeface="Helvetica Neue Condensed" panose="02000503000000020004"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PT" sz="1200" b="1" dirty="0">
              <a:solidFill>
                <a:schemeClr val="bg2">
                  <a:lumMod val="50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endParaRPr>
          </a:p>
          <a:p>
            <a:endParaRPr lang="es-ES_tradnl" dirty="0"/>
          </a:p>
        </p:txBody>
      </p:sp>
      <p:sp>
        <p:nvSpPr>
          <p:cNvPr id="4" name="Slide Number Placeholder 3"/>
          <p:cNvSpPr>
            <a:spLocks noGrp="1"/>
          </p:cNvSpPr>
          <p:nvPr>
            <p:ph type="sldNum" sz="quarter" idx="5"/>
          </p:nvPr>
        </p:nvSpPr>
        <p:spPr/>
        <p:txBody>
          <a:bodyPr/>
          <a:lstStyle/>
          <a:p>
            <a:fld id="{7D0C5129-2D54-B440-BD8B-C38310820B3C}" type="slidenum">
              <a:rPr lang="es-ES_tradnl" smtClean="0"/>
              <a:t>17</a:t>
            </a:fld>
            <a:endParaRPr lang="es-ES_tradnl"/>
          </a:p>
        </p:txBody>
      </p:sp>
    </p:spTree>
    <p:extLst>
      <p:ext uri="{BB962C8B-B14F-4D97-AF65-F5344CB8AC3E}">
        <p14:creationId xmlns:p14="http://schemas.microsoft.com/office/powerpoint/2010/main" val="6963277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_tradnl" b="1" dirty="0">
                <a:solidFill>
                  <a:srgbClr val="00B0F0"/>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ISO/IEC») 15459:2015 </a:t>
            </a:r>
            <a:r>
              <a:rPr lang="en-GB" b="0" i="0" dirty="0">
                <a:solidFill>
                  <a:srgbClr val="212529"/>
                </a:solidFill>
                <a:effectLst/>
                <a:latin typeface="Inter var ISO"/>
              </a:rPr>
              <a:t>Information technology — Automatic identification and data capture techniques — Unique identification</a:t>
            </a:r>
          </a:p>
          <a:p>
            <a:endParaRPr lang="es-ES_tradnl" dirty="0"/>
          </a:p>
        </p:txBody>
      </p:sp>
      <p:sp>
        <p:nvSpPr>
          <p:cNvPr id="4" name="Slide Number Placeholder 3"/>
          <p:cNvSpPr>
            <a:spLocks noGrp="1"/>
          </p:cNvSpPr>
          <p:nvPr>
            <p:ph type="sldNum" sz="quarter" idx="5"/>
          </p:nvPr>
        </p:nvSpPr>
        <p:spPr/>
        <p:txBody>
          <a:bodyPr/>
          <a:lstStyle/>
          <a:p>
            <a:fld id="{7D0C5129-2D54-B440-BD8B-C38310820B3C}" type="slidenum">
              <a:rPr lang="es-ES_tradnl" smtClean="0"/>
              <a:t>21</a:t>
            </a:fld>
            <a:endParaRPr lang="es-ES_tradnl"/>
          </a:p>
        </p:txBody>
      </p:sp>
    </p:spTree>
    <p:extLst>
      <p:ext uri="{BB962C8B-B14F-4D97-AF65-F5344CB8AC3E}">
        <p14:creationId xmlns:p14="http://schemas.microsoft.com/office/powerpoint/2010/main" val="24157997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_tradnl" b="1" dirty="0">
                <a:solidFill>
                  <a:srgbClr val="00B0F0"/>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ISO/IEC») 15459:2015 </a:t>
            </a:r>
            <a:r>
              <a:rPr lang="en-GB" b="0" i="0" dirty="0">
                <a:solidFill>
                  <a:srgbClr val="212529"/>
                </a:solidFill>
                <a:effectLst/>
                <a:latin typeface="Inter var ISO"/>
              </a:rPr>
              <a:t>Information technology — Automatic identification and data capture techniques — Unique identification</a:t>
            </a:r>
          </a:p>
          <a:p>
            <a:endParaRPr lang="es-ES_tradnl" dirty="0"/>
          </a:p>
        </p:txBody>
      </p:sp>
      <p:sp>
        <p:nvSpPr>
          <p:cNvPr id="4" name="Slide Number Placeholder 3"/>
          <p:cNvSpPr>
            <a:spLocks noGrp="1"/>
          </p:cNvSpPr>
          <p:nvPr>
            <p:ph type="sldNum" sz="quarter" idx="5"/>
          </p:nvPr>
        </p:nvSpPr>
        <p:spPr/>
        <p:txBody>
          <a:bodyPr/>
          <a:lstStyle/>
          <a:p>
            <a:fld id="{7D0C5129-2D54-B440-BD8B-C38310820B3C}" type="slidenum">
              <a:rPr lang="es-ES_tradnl" smtClean="0"/>
              <a:t>22</a:t>
            </a:fld>
            <a:endParaRPr lang="es-ES_tradnl"/>
          </a:p>
        </p:txBody>
      </p:sp>
    </p:spTree>
    <p:extLst>
      <p:ext uri="{BB962C8B-B14F-4D97-AF65-F5344CB8AC3E}">
        <p14:creationId xmlns:p14="http://schemas.microsoft.com/office/powerpoint/2010/main" val="33728604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_tradnl" b="1" dirty="0">
                <a:solidFill>
                  <a:srgbClr val="00B0F0"/>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ISO/IEC») 15459:2015 </a:t>
            </a:r>
            <a:r>
              <a:rPr lang="en-GB" b="0" i="0" dirty="0">
                <a:solidFill>
                  <a:srgbClr val="212529"/>
                </a:solidFill>
                <a:effectLst/>
                <a:latin typeface="Inter var ISO"/>
              </a:rPr>
              <a:t>Information technology — Automatic identification and data capture techniques — Unique identification</a:t>
            </a:r>
          </a:p>
          <a:p>
            <a:endParaRPr lang="es-ES_tradnl" dirty="0"/>
          </a:p>
        </p:txBody>
      </p:sp>
      <p:sp>
        <p:nvSpPr>
          <p:cNvPr id="4" name="Slide Number Placeholder 3"/>
          <p:cNvSpPr>
            <a:spLocks noGrp="1"/>
          </p:cNvSpPr>
          <p:nvPr>
            <p:ph type="sldNum" sz="quarter" idx="5"/>
          </p:nvPr>
        </p:nvSpPr>
        <p:spPr/>
        <p:txBody>
          <a:bodyPr/>
          <a:lstStyle/>
          <a:p>
            <a:fld id="{7D0C5129-2D54-B440-BD8B-C38310820B3C}" type="slidenum">
              <a:rPr lang="es-ES_tradnl" smtClean="0"/>
              <a:t>23</a:t>
            </a:fld>
            <a:endParaRPr lang="es-ES_tradnl"/>
          </a:p>
        </p:txBody>
      </p:sp>
    </p:spTree>
    <p:extLst>
      <p:ext uri="{BB962C8B-B14F-4D97-AF65-F5344CB8AC3E}">
        <p14:creationId xmlns:p14="http://schemas.microsoft.com/office/powerpoint/2010/main" val="22577117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_tradnl" b="1" dirty="0">
                <a:solidFill>
                  <a:srgbClr val="00B0F0"/>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ISO/IEC») 15459:2015 </a:t>
            </a:r>
            <a:r>
              <a:rPr lang="en-GB" b="0" i="0" dirty="0">
                <a:solidFill>
                  <a:srgbClr val="212529"/>
                </a:solidFill>
                <a:effectLst/>
                <a:latin typeface="Inter var ISO"/>
              </a:rPr>
              <a:t>Information technology — Automatic identification and data capture techniques — Unique identification</a:t>
            </a:r>
          </a:p>
          <a:p>
            <a:endParaRPr lang="es-ES_tradnl" dirty="0"/>
          </a:p>
        </p:txBody>
      </p:sp>
      <p:sp>
        <p:nvSpPr>
          <p:cNvPr id="4" name="Slide Number Placeholder 3"/>
          <p:cNvSpPr>
            <a:spLocks noGrp="1"/>
          </p:cNvSpPr>
          <p:nvPr>
            <p:ph type="sldNum" sz="quarter" idx="5"/>
          </p:nvPr>
        </p:nvSpPr>
        <p:spPr/>
        <p:txBody>
          <a:bodyPr/>
          <a:lstStyle/>
          <a:p>
            <a:fld id="{7D0C5129-2D54-B440-BD8B-C38310820B3C}" type="slidenum">
              <a:rPr lang="es-ES_tradnl" smtClean="0"/>
              <a:t>24</a:t>
            </a:fld>
            <a:endParaRPr lang="es-ES_tradnl"/>
          </a:p>
        </p:txBody>
      </p:sp>
    </p:spTree>
    <p:extLst>
      <p:ext uri="{BB962C8B-B14F-4D97-AF65-F5344CB8AC3E}">
        <p14:creationId xmlns:p14="http://schemas.microsoft.com/office/powerpoint/2010/main" val="16101197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_tradnl" b="1" dirty="0">
                <a:solidFill>
                  <a:srgbClr val="00B0F0"/>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ISO/IEC») 15459:2015 </a:t>
            </a:r>
            <a:r>
              <a:rPr lang="en-GB" b="0" i="0" dirty="0">
                <a:solidFill>
                  <a:srgbClr val="212529"/>
                </a:solidFill>
                <a:effectLst/>
                <a:latin typeface="Inter var ISO"/>
              </a:rPr>
              <a:t>Information technology — Automatic identification and data capture techniques — Unique identification</a:t>
            </a:r>
          </a:p>
          <a:p>
            <a:endParaRPr lang="es-ES_tradnl" dirty="0"/>
          </a:p>
        </p:txBody>
      </p:sp>
      <p:sp>
        <p:nvSpPr>
          <p:cNvPr id="4" name="Slide Number Placeholder 3"/>
          <p:cNvSpPr>
            <a:spLocks noGrp="1"/>
          </p:cNvSpPr>
          <p:nvPr>
            <p:ph type="sldNum" sz="quarter" idx="5"/>
          </p:nvPr>
        </p:nvSpPr>
        <p:spPr/>
        <p:txBody>
          <a:bodyPr/>
          <a:lstStyle/>
          <a:p>
            <a:fld id="{7D0C5129-2D54-B440-BD8B-C38310820B3C}" type="slidenum">
              <a:rPr lang="es-ES_tradnl" smtClean="0"/>
              <a:t>25</a:t>
            </a:fld>
            <a:endParaRPr lang="es-ES_tradnl"/>
          </a:p>
        </p:txBody>
      </p:sp>
    </p:spTree>
    <p:extLst>
      <p:ext uri="{BB962C8B-B14F-4D97-AF65-F5344CB8AC3E}">
        <p14:creationId xmlns:p14="http://schemas.microsoft.com/office/powerpoint/2010/main" val="41669139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_tradnl" dirty="0"/>
              <a:t>El diseño ecológico viene definido en la norma como…..</a:t>
            </a:r>
          </a:p>
          <a:p>
            <a:endParaRPr lang="es-ES_tradnl" dirty="0"/>
          </a:p>
          <a:p>
            <a:r>
              <a:rPr lang="es-ES_tradnl" dirty="0"/>
              <a:t>Las consideraciones ambientales no son iguales para la producción de un </a:t>
            </a:r>
            <a:r>
              <a:rPr lang="es-ES_tradnl" dirty="0" err="1"/>
              <a:t>electrodomestico</a:t>
            </a:r>
            <a:r>
              <a:rPr lang="es-ES_tradnl" dirty="0"/>
              <a:t> que de un textil, y por ello se van a fijar </a:t>
            </a:r>
          </a:p>
          <a:p>
            <a:endParaRPr lang="es-ES_tradnl" dirty="0"/>
          </a:p>
          <a:p>
            <a:r>
              <a:rPr lang="es-ES_tradnl" dirty="0"/>
              <a:t>REQUISITOS de diseño por producto o grupos de productos</a:t>
            </a:r>
          </a:p>
          <a:p>
            <a:endParaRPr lang="es-ES_tradnl" dirty="0"/>
          </a:p>
        </p:txBody>
      </p:sp>
      <p:sp>
        <p:nvSpPr>
          <p:cNvPr id="4" name="Slide Number Placeholder 3"/>
          <p:cNvSpPr>
            <a:spLocks noGrp="1"/>
          </p:cNvSpPr>
          <p:nvPr>
            <p:ph type="sldNum" sz="quarter" idx="5"/>
          </p:nvPr>
        </p:nvSpPr>
        <p:spPr/>
        <p:txBody>
          <a:bodyPr/>
          <a:lstStyle/>
          <a:p>
            <a:fld id="{7D0C5129-2D54-B440-BD8B-C38310820B3C}" type="slidenum">
              <a:rPr lang="es-ES_tradnl" smtClean="0"/>
              <a:t>29</a:t>
            </a:fld>
            <a:endParaRPr lang="es-ES_tradnl"/>
          </a:p>
        </p:txBody>
      </p:sp>
    </p:spTree>
    <p:extLst>
      <p:ext uri="{BB962C8B-B14F-4D97-AF65-F5344CB8AC3E}">
        <p14:creationId xmlns:p14="http://schemas.microsoft.com/office/powerpoint/2010/main" val="27514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As part of the EU's textiles strategy, in line with the EU's industrial strategy, the Commission has launched the process of co-creating a </a:t>
            </a:r>
            <a:r>
              <a:rPr lang="en-GB" b="1" dirty="0">
                <a:solidFill>
                  <a:srgbClr val="2F84BE"/>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transition pathway for textiles ecosystems</a:t>
            </a:r>
            <a:r>
              <a:rPr lang="en-GB" b="1" dirty="0">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 to create an agreed vision for the sector together with the stakeholders. This initiative is expected to facilitate the scaling up of new circular business models in the textiles sector, with a view of reversing the overproduction and overconsumption of clothing. In 2024, the Commission plans to put forward guidance on promoting circular business models through investment, funding and other incentives. Research, innovation and investments will be also be promoted through the </a:t>
            </a:r>
            <a:r>
              <a:rPr lang="en-GB" b="1" dirty="0">
                <a:solidFill>
                  <a:srgbClr val="2F84BE"/>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New European Bauhaus </a:t>
            </a:r>
            <a:r>
              <a:rPr lang="en-GB" b="1" dirty="0">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initiative. Skills necessary for the textiles industry of the future – including eco-design, fibre development, innovative textile production, repair and reuse – will be developed through the </a:t>
            </a:r>
            <a:r>
              <a:rPr lang="en-GB" b="1" dirty="0">
                <a:solidFill>
                  <a:srgbClr val="2F84BE"/>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EU pact for skills for the textiles ecosystem</a:t>
            </a:r>
            <a:r>
              <a:rPr lang="en-GB" b="1" dirty="0">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 </a:t>
            </a:r>
          </a:p>
          <a:p>
            <a:endParaRPr lang="es-ES_tradnl" dirty="0"/>
          </a:p>
        </p:txBody>
      </p:sp>
      <p:sp>
        <p:nvSpPr>
          <p:cNvPr id="4" name="Slide Number Placeholder 3"/>
          <p:cNvSpPr>
            <a:spLocks noGrp="1"/>
          </p:cNvSpPr>
          <p:nvPr>
            <p:ph type="sldNum" sz="quarter" idx="5"/>
          </p:nvPr>
        </p:nvSpPr>
        <p:spPr/>
        <p:txBody>
          <a:bodyPr/>
          <a:lstStyle/>
          <a:p>
            <a:fld id="{7D0C5129-2D54-B440-BD8B-C38310820B3C}" type="slidenum">
              <a:rPr lang="es-ES_tradnl" smtClean="0"/>
              <a:t>31</a:t>
            </a:fld>
            <a:endParaRPr lang="es-ES_tradnl"/>
          </a:p>
        </p:txBody>
      </p:sp>
    </p:spTree>
    <p:extLst>
      <p:ext uri="{BB962C8B-B14F-4D97-AF65-F5344CB8AC3E}">
        <p14:creationId xmlns:p14="http://schemas.microsoft.com/office/powerpoint/2010/main" val="30659502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_tradnl" dirty="0"/>
              <a:t>El contexto es DINAMICO en estos momentos</a:t>
            </a:r>
          </a:p>
          <a:p>
            <a:endParaRPr lang="es-ES_tradnl" dirty="0"/>
          </a:p>
          <a:p>
            <a:r>
              <a:rPr lang="es-ES_tradnl" dirty="0"/>
              <a:t>Piedras fundacionales han sido puestas por el plan de 2020 y por la nueva estrategia de circularidad de productos textiles</a:t>
            </a:r>
          </a:p>
          <a:p>
            <a:endParaRPr lang="es-ES_tradnl" dirty="0"/>
          </a:p>
          <a:p>
            <a:r>
              <a:rPr lang="es-ES_tradnl" dirty="0"/>
              <a:t>En azul, las dos propuestas principales, que son genéricas para todos los productos de manufactura, excepto algunas </a:t>
            </a:r>
            <a:r>
              <a:rPr lang="es-ES_tradnl" dirty="0" err="1"/>
              <a:t>exceptions</a:t>
            </a:r>
            <a:r>
              <a:rPr lang="es-ES_tradnl" dirty="0"/>
              <a:t>. </a:t>
            </a:r>
          </a:p>
          <a:p>
            <a:endParaRPr lang="es-ES_tradnl" dirty="0"/>
          </a:p>
          <a:p>
            <a:pPr marL="0" marR="0" lvl="0" indent="0" algn="l" defTabSz="914400" rtl="0" eaLnBrk="1" fontAlgn="auto" latinLnBrk="0" hangingPunct="1">
              <a:lnSpc>
                <a:spcPct val="100000"/>
              </a:lnSpc>
              <a:spcBef>
                <a:spcPts val="0"/>
              </a:spcBef>
              <a:spcAft>
                <a:spcPts val="0"/>
              </a:spcAft>
              <a:buClrTx/>
              <a:buSzTx/>
              <a:buFontTx/>
              <a:buNone/>
              <a:tabLst/>
              <a:defRPr/>
            </a:pPr>
            <a:r>
              <a:rPr lang="es-ES_tradnl" dirty="0"/>
              <a:t>En blanco las que están en el tren de montaje legislativo. Para los próximos 3 anos se prevén nuevas normas que ayuden a implementar las dos propuestas principales de 2022, tanto desarrollando los estándares técnicos necesarios </a:t>
            </a:r>
          </a:p>
          <a:p>
            <a:endParaRPr lang="es-ES_tradnl" dirty="0"/>
          </a:p>
          <a:p>
            <a:endParaRPr lang="es-ES_tradnl" dirty="0"/>
          </a:p>
          <a:p>
            <a:r>
              <a:rPr lang="es-ES_tradnl" dirty="0"/>
              <a:t>Se han incluido links a las normas, para quien quiera bucear mas en detalle. </a:t>
            </a:r>
          </a:p>
          <a:p>
            <a:endParaRPr lang="es-ES_tradnl" dirty="0"/>
          </a:p>
          <a:p>
            <a:endParaRPr lang="es-ES_tradnl"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effectLst/>
                <a:latin typeface="Helvetica" pitchFamily="2" charset="0"/>
              </a:rPr>
              <a:t>The </a:t>
            </a:r>
            <a:r>
              <a:rPr lang="en-GB" dirty="0">
                <a:solidFill>
                  <a:srgbClr val="2F84BE"/>
                </a:solidFill>
                <a:effectLst/>
                <a:latin typeface="Helvetica" pitchFamily="2" charset="0"/>
              </a:rPr>
              <a:t>revision of the Waste Shipment Regulation</a:t>
            </a:r>
            <a:r>
              <a:rPr lang="en-GB" dirty="0">
                <a:effectLst/>
                <a:latin typeface="Helvetica" pitchFamily="2" charset="0"/>
              </a:rPr>
              <a:t>, which is currently being considered by the co-legislators, will address shipments of problematic waste outside the EU. The Commission will meanwhile work on developing criteria for distinguishing waste from second-hand textile products, to avoid waste from being falsely declared as used goods for export and ending up in landfill in the destination countries.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solidFill>
                <a:srgbClr val="2F84BE"/>
              </a:solidFill>
              <a:effectLst/>
              <a:latin typeface="Helvetica"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solidFill>
                  <a:srgbClr val="2F84BE"/>
                </a:solidFill>
                <a:effectLst/>
                <a:latin typeface="Helvetica" pitchFamily="2" charset="0"/>
              </a:rPr>
              <a:t>Corporate sustainability due diligence directive</a:t>
            </a:r>
            <a:r>
              <a:rPr lang="en-GB" dirty="0">
                <a:effectLst/>
                <a:latin typeface="Helvetica" pitchFamily="2" charset="0"/>
              </a:rPr>
              <a:t>, which the Commission submitted in February 2022, would require big companies to identify, prevent, mitigate and end actual and potential impacts on human rights and the environment in their global value chains. </a:t>
            </a:r>
            <a:r>
              <a:rPr lang="en-GB" b="1" i="0" dirty="0">
                <a:solidFill>
                  <a:srgbClr val="444444"/>
                </a:solidFill>
                <a:effectLst/>
                <a:highlight>
                  <a:srgbClr val="FFFF00"/>
                </a:highlight>
                <a:latin typeface="Roboto" panose="02000000000000000000" pitchFamily="2" charset="0"/>
              </a:rPr>
              <a:t>Procedure 2022/0051/COD</a:t>
            </a:r>
            <a:r>
              <a:rPr lang="en-GB" b="0" i="0" dirty="0">
                <a:solidFill>
                  <a:srgbClr val="444444"/>
                </a:solidFill>
                <a:effectLst/>
                <a:highlight>
                  <a:srgbClr val="FFFF00"/>
                </a:highlight>
                <a:latin typeface="Roboto" panose="02000000000000000000" pitchFamily="2" charset="0"/>
              </a:rPr>
              <a:t>COM (2022) 71: Proposal for a DIRECTIVE OF THE EUROPEAN PARLIAMENT AND OF THE COUNCIL on Corporate Sustainability Due Diligence and amending Directive (EU) 2019/1937</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effectLst/>
              <a:latin typeface="Helvetica" pitchFamily="2" charset="0"/>
            </a:endParaRPr>
          </a:p>
          <a:p>
            <a:endParaRPr lang="es-ES_tradnl" dirty="0"/>
          </a:p>
          <a:p>
            <a:endParaRPr lang="es-ES_tradnl" dirty="0"/>
          </a:p>
        </p:txBody>
      </p:sp>
      <p:sp>
        <p:nvSpPr>
          <p:cNvPr id="4" name="Slide Number Placeholder 3"/>
          <p:cNvSpPr>
            <a:spLocks noGrp="1"/>
          </p:cNvSpPr>
          <p:nvPr>
            <p:ph type="sldNum" sz="quarter" idx="5"/>
          </p:nvPr>
        </p:nvSpPr>
        <p:spPr/>
        <p:txBody>
          <a:bodyPr/>
          <a:lstStyle/>
          <a:p>
            <a:fld id="{7D0C5129-2D54-B440-BD8B-C38310820B3C}" type="slidenum">
              <a:rPr lang="es-ES_tradnl" smtClean="0"/>
              <a:t>2</a:t>
            </a:fld>
            <a:endParaRPr lang="es-ES_tradnl"/>
          </a:p>
        </p:txBody>
      </p:sp>
    </p:spTree>
    <p:extLst>
      <p:ext uri="{BB962C8B-B14F-4D97-AF65-F5344CB8AC3E}">
        <p14:creationId xmlns:p14="http://schemas.microsoft.com/office/powerpoint/2010/main" val="5199728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_tradnl" dirty="0"/>
              <a:t>La visión de 2030 es que la FAST FASHION pase de moda, un intento de sentencia de muerte a la FAST FASHION. </a:t>
            </a:r>
          </a:p>
          <a:p>
            <a:endParaRPr lang="es-ES_tradnl" dirty="0"/>
          </a:p>
          <a:p>
            <a:r>
              <a:rPr lang="es-ES_tradnl" dirty="0"/>
              <a:t>Esta visión marca la dirección </a:t>
            </a:r>
            <a:r>
              <a:rPr lang="es-ES_tradnl" dirty="0" err="1"/>
              <a:t>estratégia</a:t>
            </a:r>
            <a:r>
              <a:rPr lang="es-ES_tradnl" dirty="0"/>
              <a:t> de todo el desarrollo normativo que esta teniendo lugar. </a:t>
            </a:r>
          </a:p>
        </p:txBody>
      </p:sp>
      <p:sp>
        <p:nvSpPr>
          <p:cNvPr id="4" name="Slide Number Placeholder 3"/>
          <p:cNvSpPr>
            <a:spLocks noGrp="1"/>
          </p:cNvSpPr>
          <p:nvPr>
            <p:ph type="sldNum" sz="quarter" idx="5"/>
          </p:nvPr>
        </p:nvSpPr>
        <p:spPr/>
        <p:txBody>
          <a:bodyPr/>
          <a:lstStyle/>
          <a:p>
            <a:fld id="{7D0C5129-2D54-B440-BD8B-C38310820B3C}" type="slidenum">
              <a:rPr lang="es-ES_tradnl" smtClean="0"/>
              <a:t>4</a:t>
            </a:fld>
            <a:endParaRPr lang="es-ES_tradnl"/>
          </a:p>
        </p:txBody>
      </p:sp>
    </p:spTree>
    <p:extLst>
      <p:ext uri="{BB962C8B-B14F-4D97-AF65-F5344CB8AC3E}">
        <p14:creationId xmlns:p14="http://schemas.microsoft.com/office/powerpoint/2010/main" val="10988207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s-ES_tradnl" dirty="0"/>
              <a:t>Debido a la duración de la charla, enfoque será en 3 conceptos que acaparan los mayores cambios normativos. </a:t>
            </a:r>
          </a:p>
          <a:p>
            <a:pPr marL="171450" indent="-171450">
              <a:buFontTx/>
              <a:buChar char="-"/>
            </a:pPr>
            <a:endParaRPr lang="es-ES_tradnl" dirty="0"/>
          </a:p>
        </p:txBody>
      </p:sp>
      <p:sp>
        <p:nvSpPr>
          <p:cNvPr id="4" name="Slide Number Placeholder 3"/>
          <p:cNvSpPr>
            <a:spLocks noGrp="1"/>
          </p:cNvSpPr>
          <p:nvPr>
            <p:ph type="sldNum" sz="quarter" idx="5"/>
          </p:nvPr>
        </p:nvSpPr>
        <p:spPr/>
        <p:txBody>
          <a:bodyPr/>
          <a:lstStyle/>
          <a:p>
            <a:fld id="{7D0C5129-2D54-B440-BD8B-C38310820B3C}" type="slidenum">
              <a:rPr lang="es-ES_tradnl" smtClean="0"/>
              <a:t>5</a:t>
            </a:fld>
            <a:endParaRPr lang="es-ES_tradnl"/>
          </a:p>
        </p:txBody>
      </p:sp>
    </p:spTree>
    <p:extLst>
      <p:ext uri="{BB962C8B-B14F-4D97-AF65-F5344CB8AC3E}">
        <p14:creationId xmlns:p14="http://schemas.microsoft.com/office/powerpoint/2010/main" val="1516176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_tradnl" dirty="0"/>
              <a:t>El diseño ecológico viene definido en la norma como…..</a:t>
            </a:r>
          </a:p>
          <a:p>
            <a:endParaRPr lang="es-ES_tradnl" dirty="0"/>
          </a:p>
          <a:p>
            <a:r>
              <a:rPr lang="es-ES_tradnl" dirty="0"/>
              <a:t>Las consideraciones ambientales no son iguales para la producción de un </a:t>
            </a:r>
            <a:r>
              <a:rPr lang="es-ES_tradnl" dirty="0" err="1"/>
              <a:t>electrodomestico</a:t>
            </a:r>
            <a:r>
              <a:rPr lang="es-ES_tradnl" dirty="0"/>
              <a:t> que de un textil, y por ello se van a fijar </a:t>
            </a:r>
          </a:p>
          <a:p>
            <a:endParaRPr lang="es-ES_tradnl" dirty="0"/>
          </a:p>
          <a:p>
            <a:r>
              <a:rPr lang="es-ES_tradnl" dirty="0"/>
              <a:t>REQUISITOS de diseño por producto o grupos de productos</a:t>
            </a:r>
          </a:p>
          <a:p>
            <a:endParaRPr lang="es-ES_tradnl" dirty="0"/>
          </a:p>
        </p:txBody>
      </p:sp>
      <p:sp>
        <p:nvSpPr>
          <p:cNvPr id="4" name="Slide Number Placeholder 3"/>
          <p:cNvSpPr>
            <a:spLocks noGrp="1"/>
          </p:cNvSpPr>
          <p:nvPr>
            <p:ph type="sldNum" sz="quarter" idx="5"/>
          </p:nvPr>
        </p:nvSpPr>
        <p:spPr/>
        <p:txBody>
          <a:bodyPr/>
          <a:lstStyle/>
          <a:p>
            <a:fld id="{7D0C5129-2D54-B440-BD8B-C38310820B3C}" type="slidenum">
              <a:rPr lang="es-ES_tradnl" smtClean="0"/>
              <a:t>7</a:t>
            </a:fld>
            <a:endParaRPr lang="es-ES_tradnl"/>
          </a:p>
        </p:txBody>
      </p:sp>
    </p:spTree>
    <p:extLst>
      <p:ext uri="{BB962C8B-B14F-4D97-AF65-F5344CB8AC3E}">
        <p14:creationId xmlns:p14="http://schemas.microsoft.com/office/powerpoint/2010/main" val="24376218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_tradnl" dirty="0"/>
          </a:p>
        </p:txBody>
      </p:sp>
      <p:sp>
        <p:nvSpPr>
          <p:cNvPr id="4" name="Slide Number Placeholder 3"/>
          <p:cNvSpPr>
            <a:spLocks noGrp="1"/>
          </p:cNvSpPr>
          <p:nvPr>
            <p:ph type="sldNum" sz="quarter" idx="5"/>
          </p:nvPr>
        </p:nvSpPr>
        <p:spPr/>
        <p:txBody>
          <a:bodyPr/>
          <a:lstStyle/>
          <a:p>
            <a:fld id="{7D0C5129-2D54-B440-BD8B-C38310820B3C}" type="slidenum">
              <a:rPr lang="es-ES_tradnl" smtClean="0"/>
              <a:t>8</a:t>
            </a:fld>
            <a:endParaRPr lang="es-ES_tradnl"/>
          </a:p>
        </p:txBody>
      </p:sp>
    </p:spTree>
    <p:extLst>
      <p:ext uri="{BB962C8B-B14F-4D97-AF65-F5344CB8AC3E}">
        <p14:creationId xmlns:p14="http://schemas.microsoft.com/office/powerpoint/2010/main" val="1743299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_tradnl" dirty="0"/>
              <a:t>Regulados en Art </a:t>
            </a:r>
            <a:r>
              <a:rPr lang="es-ES_tradnl" sz="1200" b="1" dirty="0">
                <a:solidFill>
                  <a:schemeClr val="bg2">
                    <a:lumMod val="50000"/>
                  </a:schemeClr>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Art. 5-6 y Anexo I de la Propuesta de Reglamento de Diseño </a:t>
            </a:r>
            <a:r>
              <a:rPr lang="es-ES_tradnl" sz="1200" b="1" dirty="0" err="1">
                <a:solidFill>
                  <a:schemeClr val="bg2">
                    <a:lumMod val="50000"/>
                  </a:schemeClr>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Ecologico</a:t>
            </a:r>
            <a:endParaRPr lang="es-ES_tradnl" sz="1200" b="1" dirty="0">
              <a:solidFill>
                <a:schemeClr val="bg2">
                  <a:lumMod val="50000"/>
                </a:schemeClr>
              </a:solidFill>
              <a:latin typeface="Helvetica Neue Condensed" panose="02000503000000020004" pitchFamily="2" charset="0"/>
              <a:ea typeface="Helvetica Neue Condensed" panose="02000503000000020004" pitchFamily="2" charset="0"/>
              <a:cs typeface="Helvetica Neue Condensed" panose="02000503000000020004"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PT" sz="1200" b="1" dirty="0">
              <a:solidFill>
                <a:schemeClr val="bg2">
                  <a:lumMod val="50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endParaRPr>
          </a:p>
          <a:p>
            <a:endParaRPr lang="es-ES_tradnl" dirty="0"/>
          </a:p>
        </p:txBody>
      </p:sp>
      <p:sp>
        <p:nvSpPr>
          <p:cNvPr id="4" name="Slide Number Placeholder 3"/>
          <p:cNvSpPr>
            <a:spLocks noGrp="1"/>
          </p:cNvSpPr>
          <p:nvPr>
            <p:ph type="sldNum" sz="quarter" idx="5"/>
          </p:nvPr>
        </p:nvSpPr>
        <p:spPr/>
        <p:txBody>
          <a:bodyPr/>
          <a:lstStyle/>
          <a:p>
            <a:fld id="{7D0C5129-2D54-B440-BD8B-C38310820B3C}" type="slidenum">
              <a:rPr lang="es-ES_tradnl" smtClean="0"/>
              <a:t>9</a:t>
            </a:fld>
            <a:endParaRPr lang="es-ES_tradnl"/>
          </a:p>
        </p:txBody>
      </p:sp>
    </p:spTree>
    <p:extLst>
      <p:ext uri="{BB962C8B-B14F-4D97-AF65-F5344CB8AC3E}">
        <p14:creationId xmlns:p14="http://schemas.microsoft.com/office/powerpoint/2010/main" val="12482409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_tradnl" dirty="0"/>
              <a:t>Regulados en Art </a:t>
            </a:r>
            <a:r>
              <a:rPr lang="es-ES_tradnl" sz="1200" b="1" dirty="0">
                <a:solidFill>
                  <a:schemeClr val="bg2">
                    <a:lumMod val="50000"/>
                  </a:schemeClr>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7 de la Propuesta de Reglamento de Diseño </a:t>
            </a:r>
            <a:r>
              <a:rPr lang="es-ES_tradnl" sz="1200" b="1" dirty="0" err="1">
                <a:solidFill>
                  <a:schemeClr val="bg2">
                    <a:lumMod val="50000"/>
                  </a:schemeClr>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Ecologico</a:t>
            </a:r>
            <a:endParaRPr lang="es-ES_tradnl" sz="1200" b="1" dirty="0">
              <a:solidFill>
                <a:schemeClr val="bg2">
                  <a:lumMod val="50000"/>
                </a:schemeClr>
              </a:solidFill>
              <a:latin typeface="Helvetica Neue Condensed" panose="02000503000000020004" pitchFamily="2" charset="0"/>
              <a:ea typeface="Helvetica Neue Condensed" panose="02000503000000020004" pitchFamily="2" charset="0"/>
              <a:cs typeface="Helvetica Neue Condensed" panose="02000503000000020004"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s-ES_tradnl" sz="1200" b="1" dirty="0">
              <a:solidFill>
                <a:schemeClr val="bg2">
                  <a:lumMod val="50000"/>
                </a:schemeClr>
              </a:solidFill>
              <a:latin typeface="Helvetica Neue Condensed" panose="02000503000000020004" pitchFamily="2" charset="0"/>
              <a:ea typeface="Helvetica Neue Condensed" panose="02000503000000020004" pitchFamily="2" charset="0"/>
              <a:cs typeface="Helvetica Neue Condensed" panose="02000503000000020004"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_tradnl" sz="1200" b="1" dirty="0">
                <a:solidFill>
                  <a:schemeClr val="bg2">
                    <a:lumMod val="50000"/>
                  </a:schemeClr>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Igual que con los </a:t>
            </a:r>
            <a:r>
              <a:rPr lang="es-ES_tradnl" sz="1200" b="1" dirty="0" err="1">
                <a:solidFill>
                  <a:schemeClr val="bg2">
                    <a:lumMod val="50000"/>
                  </a:schemeClr>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Req</a:t>
            </a:r>
            <a:r>
              <a:rPr lang="es-ES_tradnl" sz="1200" b="1" dirty="0">
                <a:solidFill>
                  <a:schemeClr val="bg2">
                    <a:lumMod val="50000"/>
                  </a:schemeClr>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 de Rendimiento, la comisión regulara cuales son los </a:t>
            </a:r>
            <a:r>
              <a:rPr lang="es-ES_tradnl" sz="1200" b="1" dirty="0" err="1">
                <a:solidFill>
                  <a:schemeClr val="bg2">
                    <a:lumMod val="50000"/>
                  </a:schemeClr>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reg</a:t>
            </a:r>
            <a:r>
              <a:rPr lang="es-ES_tradnl" sz="1200" b="1" dirty="0">
                <a:solidFill>
                  <a:schemeClr val="bg2">
                    <a:lumMod val="50000"/>
                  </a:schemeClr>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 de información para cada grupo particular de productos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_tradnl" sz="1200" b="1" dirty="0">
              <a:solidFill>
                <a:schemeClr val="bg2">
                  <a:lumMod val="50000"/>
                </a:schemeClr>
              </a:solidFill>
              <a:latin typeface="Helvetica Neue Condensed" panose="02000503000000020004" pitchFamily="2" charset="0"/>
              <a:ea typeface="Helvetica Neue Condensed" panose="02000503000000020004" pitchFamily="2" charset="0"/>
              <a:cs typeface="Helvetica Neue Condensed" panose="02000503000000020004"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s-ES_tradnl" sz="1200" b="1" dirty="0">
              <a:solidFill>
                <a:schemeClr val="bg2">
                  <a:lumMod val="50000"/>
                </a:schemeClr>
              </a:solidFill>
              <a:latin typeface="Helvetica Neue Condensed" panose="02000503000000020004" pitchFamily="2" charset="0"/>
              <a:ea typeface="Helvetica Neue Condensed" panose="02000503000000020004" pitchFamily="2" charset="0"/>
              <a:cs typeface="Helvetica Neue Condensed" panose="02000503000000020004"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PT" sz="1200" b="1" dirty="0">
              <a:solidFill>
                <a:schemeClr val="bg2">
                  <a:lumMod val="50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endParaRPr>
          </a:p>
          <a:p>
            <a:endParaRPr lang="es-ES_tradnl" dirty="0"/>
          </a:p>
        </p:txBody>
      </p:sp>
      <p:sp>
        <p:nvSpPr>
          <p:cNvPr id="4" name="Slide Number Placeholder 3"/>
          <p:cNvSpPr>
            <a:spLocks noGrp="1"/>
          </p:cNvSpPr>
          <p:nvPr>
            <p:ph type="sldNum" sz="quarter" idx="5"/>
          </p:nvPr>
        </p:nvSpPr>
        <p:spPr/>
        <p:txBody>
          <a:bodyPr/>
          <a:lstStyle/>
          <a:p>
            <a:fld id="{7D0C5129-2D54-B440-BD8B-C38310820B3C}" type="slidenum">
              <a:rPr lang="es-ES_tradnl" smtClean="0"/>
              <a:t>13</a:t>
            </a:fld>
            <a:endParaRPr lang="es-ES_tradnl"/>
          </a:p>
        </p:txBody>
      </p:sp>
    </p:spTree>
    <p:extLst>
      <p:ext uri="{BB962C8B-B14F-4D97-AF65-F5344CB8AC3E}">
        <p14:creationId xmlns:p14="http://schemas.microsoft.com/office/powerpoint/2010/main" val="40929800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_tradnl" dirty="0"/>
          </a:p>
        </p:txBody>
      </p:sp>
      <p:sp>
        <p:nvSpPr>
          <p:cNvPr id="4" name="Slide Number Placeholder 3"/>
          <p:cNvSpPr>
            <a:spLocks noGrp="1"/>
          </p:cNvSpPr>
          <p:nvPr>
            <p:ph type="sldNum" sz="quarter" idx="5"/>
          </p:nvPr>
        </p:nvSpPr>
        <p:spPr/>
        <p:txBody>
          <a:bodyPr/>
          <a:lstStyle/>
          <a:p>
            <a:fld id="{7D0C5129-2D54-B440-BD8B-C38310820B3C}" type="slidenum">
              <a:rPr lang="es-ES_tradnl" smtClean="0"/>
              <a:t>15</a:t>
            </a:fld>
            <a:endParaRPr lang="es-ES_tradnl"/>
          </a:p>
        </p:txBody>
      </p:sp>
    </p:spTree>
    <p:extLst>
      <p:ext uri="{BB962C8B-B14F-4D97-AF65-F5344CB8AC3E}">
        <p14:creationId xmlns:p14="http://schemas.microsoft.com/office/powerpoint/2010/main" val="26327431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1E2BF1-1707-8B03-7571-2D2A62494912}"/>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s-ES_tradnl"/>
          </a:p>
        </p:txBody>
      </p:sp>
      <p:sp>
        <p:nvSpPr>
          <p:cNvPr id="3" name="Subtitle 2">
            <a:extLst>
              <a:ext uri="{FF2B5EF4-FFF2-40B4-BE49-F238E27FC236}">
                <a16:creationId xmlns:a16="http://schemas.microsoft.com/office/drawing/2014/main" id="{69FFD405-4DF1-63F5-6DD6-89CBDAECA4C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s-ES_tradnl"/>
          </a:p>
        </p:txBody>
      </p:sp>
      <p:sp>
        <p:nvSpPr>
          <p:cNvPr id="4" name="Date Placeholder 3">
            <a:extLst>
              <a:ext uri="{FF2B5EF4-FFF2-40B4-BE49-F238E27FC236}">
                <a16:creationId xmlns:a16="http://schemas.microsoft.com/office/drawing/2014/main" id="{CD1A7814-85B0-B047-DBFA-0BB310C76C25}"/>
              </a:ext>
            </a:extLst>
          </p:cNvPr>
          <p:cNvSpPr>
            <a:spLocks noGrp="1"/>
          </p:cNvSpPr>
          <p:nvPr>
            <p:ph type="dt" sz="half" idx="10"/>
          </p:nvPr>
        </p:nvSpPr>
        <p:spPr/>
        <p:txBody>
          <a:bodyPr/>
          <a:lstStyle/>
          <a:p>
            <a:fld id="{BFC4A8A3-22E1-754B-A482-05714A80C84F}" type="datetimeFigureOut">
              <a:rPr lang="es-ES_tradnl" smtClean="0"/>
              <a:t>30/5/23</a:t>
            </a:fld>
            <a:endParaRPr lang="es-ES_tradnl"/>
          </a:p>
        </p:txBody>
      </p:sp>
      <p:sp>
        <p:nvSpPr>
          <p:cNvPr id="5" name="Footer Placeholder 4">
            <a:extLst>
              <a:ext uri="{FF2B5EF4-FFF2-40B4-BE49-F238E27FC236}">
                <a16:creationId xmlns:a16="http://schemas.microsoft.com/office/drawing/2014/main" id="{EC9E2363-1C76-42E7-9B80-4FF75A9E84F3}"/>
              </a:ext>
            </a:extLst>
          </p:cNvPr>
          <p:cNvSpPr>
            <a:spLocks noGrp="1"/>
          </p:cNvSpPr>
          <p:nvPr>
            <p:ph type="ftr" sz="quarter" idx="11"/>
          </p:nvPr>
        </p:nvSpPr>
        <p:spPr/>
        <p:txBody>
          <a:bodyPr/>
          <a:lstStyle/>
          <a:p>
            <a:endParaRPr lang="es-ES_tradnl"/>
          </a:p>
        </p:txBody>
      </p:sp>
      <p:sp>
        <p:nvSpPr>
          <p:cNvPr id="6" name="Slide Number Placeholder 5">
            <a:extLst>
              <a:ext uri="{FF2B5EF4-FFF2-40B4-BE49-F238E27FC236}">
                <a16:creationId xmlns:a16="http://schemas.microsoft.com/office/drawing/2014/main" id="{ADBC9B95-871A-28AE-D9CE-C2517806F222}"/>
              </a:ext>
            </a:extLst>
          </p:cNvPr>
          <p:cNvSpPr>
            <a:spLocks noGrp="1"/>
          </p:cNvSpPr>
          <p:nvPr>
            <p:ph type="sldNum" sz="quarter" idx="12"/>
          </p:nvPr>
        </p:nvSpPr>
        <p:spPr/>
        <p:txBody>
          <a:bodyPr/>
          <a:lstStyle/>
          <a:p>
            <a:fld id="{66E52133-0DA0-934E-9CF9-2B3D93FDD7D6}" type="slidenum">
              <a:rPr lang="es-ES_tradnl" smtClean="0"/>
              <a:t>‹#›</a:t>
            </a:fld>
            <a:endParaRPr lang="es-ES_tradnl"/>
          </a:p>
        </p:txBody>
      </p:sp>
    </p:spTree>
    <p:extLst>
      <p:ext uri="{BB962C8B-B14F-4D97-AF65-F5344CB8AC3E}">
        <p14:creationId xmlns:p14="http://schemas.microsoft.com/office/powerpoint/2010/main" val="11564305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0DFFA9-6104-985D-D644-08ACE9E161A0}"/>
              </a:ext>
            </a:extLst>
          </p:cNvPr>
          <p:cNvSpPr>
            <a:spLocks noGrp="1"/>
          </p:cNvSpPr>
          <p:nvPr>
            <p:ph type="title"/>
          </p:nvPr>
        </p:nvSpPr>
        <p:spPr/>
        <p:txBody>
          <a:bodyPr/>
          <a:lstStyle/>
          <a:p>
            <a:r>
              <a:rPr lang="en-GB"/>
              <a:t>Click to edit Master title style</a:t>
            </a:r>
            <a:endParaRPr lang="es-ES_tradnl"/>
          </a:p>
        </p:txBody>
      </p:sp>
      <p:sp>
        <p:nvSpPr>
          <p:cNvPr id="3" name="Vertical Text Placeholder 2">
            <a:extLst>
              <a:ext uri="{FF2B5EF4-FFF2-40B4-BE49-F238E27FC236}">
                <a16:creationId xmlns:a16="http://schemas.microsoft.com/office/drawing/2014/main" id="{666A9638-2A66-4D3C-5E77-13D4EE83FBE3}"/>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s-ES_tradnl"/>
          </a:p>
        </p:txBody>
      </p:sp>
      <p:sp>
        <p:nvSpPr>
          <p:cNvPr id="4" name="Date Placeholder 3">
            <a:extLst>
              <a:ext uri="{FF2B5EF4-FFF2-40B4-BE49-F238E27FC236}">
                <a16:creationId xmlns:a16="http://schemas.microsoft.com/office/drawing/2014/main" id="{54B0864B-3D43-BE0B-8500-5B3D42FC3EAB}"/>
              </a:ext>
            </a:extLst>
          </p:cNvPr>
          <p:cNvSpPr>
            <a:spLocks noGrp="1"/>
          </p:cNvSpPr>
          <p:nvPr>
            <p:ph type="dt" sz="half" idx="10"/>
          </p:nvPr>
        </p:nvSpPr>
        <p:spPr/>
        <p:txBody>
          <a:bodyPr/>
          <a:lstStyle/>
          <a:p>
            <a:fld id="{BFC4A8A3-22E1-754B-A482-05714A80C84F}" type="datetimeFigureOut">
              <a:rPr lang="es-ES_tradnl" smtClean="0"/>
              <a:t>30/5/23</a:t>
            </a:fld>
            <a:endParaRPr lang="es-ES_tradnl"/>
          </a:p>
        </p:txBody>
      </p:sp>
      <p:sp>
        <p:nvSpPr>
          <p:cNvPr id="5" name="Footer Placeholder 4">
            <a:extLst>
              <a:ext uri="{FF2B5EF4-FFF2-40B4-BE49-F238E27FC236}">
                <a16:creationId xmlns:a16="http://schemas.microsoft.com/office/drawing/2014/main" id="{B832F898-F723-744C-2AA1-5AB7ABE2B838}"/>
              </a:ext>
            </a:extLst>
          </p:cNvPr>
          <p:cNvSpPr>
            <a:spLocks noGrp="1"/>
          </p:cNvSpPr>
          <p:nvPr>
            <p:ph type="ftr" sz="quarter" idx="11"/>
          </p:nvPr>
        </p:nvSpPr>
        <p:spPr/>
        <p:txBody>
          <a:bodyPr/>
          <a:lstStyle/>
          <a:p>
            <a:endParaRPr lang="es-ES_tradnl"/>
          </a:p>
        </p:txBody>
      </p:sp>
      <p:sp>
        <p:nvSpPr>
          <p:cNvPr id="6" name="Slide Number Placeholder 5">
            <a:extLst>
              <a:ext uri="{FF2B5EF4-FFF2-40B4-BE49-F238E27FC236}">
                <a16:creationId xmlns:a16="http://schemas.microsoft.com/office/drawing/2014/main" id="{82BA9A3A-2B55-1290-4CB3-B364B9EF4332}"/>
              </a:ext>
            </a:extLst>
          </p:cNvPr>
          <p:cNvSpPr>
            <a:spLocks noGrp="1"/>
          </p:cNvSpPr>
          <p:nvPr>
            <p:ph type="sldNum" sz="quarter" idx="12"/>
          </p:nvPr>
        </p:nvSpPr>
        <p:spPr/>
        <p:txBody>
          <a:bodyPr/>
          <a:lstStyle/>
          <a:p>
            <a:fld id="{66E52133-0DA0-934E-9CF9-2B3D93FDD7D6}" type="slidenum">
              <a:rPr lang="es-ES_tradnl" smtClean="0"/>
              <a:t>‹#›</a:t>
            </a:fld>
            <a:endParaRPr lang="es-ES_tradnl"/>
          </a:p>
        </p:txBody>
      </p:sp>
    </p:spTree>
    <p:extLst>
      <p:ext uri="{BB962C8B-B14F-4D97-AF65-F5344CB8AC3E}">
        <p14:creationId xmlns:p14="http://schemas.microsoft.com/office/powerpoint/2010/main" val="35247442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3AEF36A-4AF9-874D-9F1D-B79E15D2B25E}"/>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s-ES_tradnl"/>
          </a:p>
        </p:txBody>
      </p:sp>
      <p:sp>
        <p:nvSpPr>
          <p:cNvPr id="3" name="Vertical Text Placeholder 2">
            <a:extLst>
              <a:ext uri="{FF2B5EF4-FFF2-40B4-BE49-F238E27FC236}">
                <a16:creationId xmlns:a16="http://schemas.microsoft.com/office/drawing/2014/main" id="{4593D03A-AB60-023F-B108-8E380A6CF84E}"/>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s-ES_tradnl"/>
          </a:p>
        </p:txBody>
      </p:sp>
      <p:sp>
        <p:nvSpPr>
          <p:cNvPr id="4" name="Date Placeholder 3">
            <a:extLst>
              <a:ext uri="{FF2B5EF4-FFF2-40B4-BE49-F238E27FC236}">
                <a16:creationId xmlns:a16="http://schemas.microsoft.com/office/drawing/2014/main" id="{733B8AD5-8563-6295-C341-7B20678C0BC5}"/>
              </a:ext>
            </a:extLst>
          </p:cNvPr>
          <p:cNvSpPr>
            <a:spLocks noGrp="1"/>
          </p:cNvSpPr>
          <p:nvPr>
            <p:ph type="dt" sz="half" idx="10"/>
          </p:nvPr>
        </p:nvSpPr>
        <p:spPr/>
        <p:txBody>
          <a:bodyPr/>
          <a:lstStyle/>
          <a:p>
            <a:fld id="{BFC4A8A3-22E1-754B-A482-05714A80C84F}" type="datetimeFigureOut">
              <a:rPr lang="es-ES_tradnl" smtClean="0"/>
              <a:t>30/5/23</a:t>
            </a:fld>
            <a:endParaRPr lang="es-ES_tradnl"/>
          </a:p>
        </p:txBody>
      </p:sp>
      <p:sp>
        <p:nvSpPr>
          <p:cNvPr id="5" name="Footer Placeholder 4">
            <a:extLst>
              <a:ext uri="{FF2B5EF4-FFF2-40B4-BE49-F238E27FC236}">
                <a16:creationId xmlns:a16="http://schemas.microsoft.com/office/drawing/2014/main" id="{8FC6105A-A1BC-60A2-7438-AC8FACEBFE69}"/>
              </a:ext>
            </a:extLst>
          </p:cNvPr>
          <p:cNvSpPr>
            <a:spLocks noGrp="1"/>
          </p:cNvSpPr>
          <p:nvPr>
            <p:ph type="ftr" sz="quarter" idx="11"/>
          </p:nvPr>
        </p:nvSpPr>
        <p:spPr/>
        <p:txBody>
          <a:bodyPr/>
          <a:lstStyle/>
          <a:p>
            <a:endParaRPr lang="es-ES_tradnl"/>
          </a:p>
        </p:txBody>
      </p:sp>
      <p:sp>
        <p:nvSpPr>
          <p:cNvPr id="6" name="Slide Number Placeholder 5">
            <a:extLst>
              <a:ext uri="{FF2B5EF4-FFF2-40B4-BE49-F238E27FC236}">
                <a16:creationId xmlns:a16="http://schemas.microsoft.com/office/drawing/2014/main" id="{8B416EEE-A6C4-4CB1-DAEC-FE68DDD5B610}"/>
              </a:ext>
            </a:extLst>
          </p:cNvPr>
          <p:cNvSpPr>
            <a:spLocks noGrp="1"/>
          </p:cNvSpPr>
          <p:nvPr>
            <p:ph type="sldNum" sz="quarter" idx="12"/>
          </p:nvPr>
        </p:nvSpPr>
        <p:spPr/>
        <p:txBody>
          <a:bodyPr/>
          <a:lstStyle/>
          <a:p>
            <a:fld id="{66E52133-0DA0-934E-9CF9-2B3D93FDD7D6}" type="slidenum">
              <a:rPr lang="es-ES_tradnl" smtClean="0"/>
              <a:t>‹#›</a:t>
            </a:fld>
            <a:endParaRPr lang="es-ES_tradnl"/>
          </a:p>
        </p:txBody>
      </p:sp>
    </p:spTree>
    <p:extLst>
      <p:ext uri="{BB962C8B-B14F-4D97-AF65-F5344CB8AC3E}">
        <p14:creationId xmlns:p14="http://schemas.microsoft.com/office/powerpoint/2010/main" val="28990066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3EFF1A-0E5B-0438-AA4D-77FFDD31FE68}"/>
              </a:ext>
            </a:extLst>
          </p:cNvPr>
          <p:cNvSpPr>
            <a:spLocks noGrp="1"/>
          </p:cNvSpPr>
          <p:nvPr>
            <p:ph type="title"/>
          </p:nvPr>
        </p:nvSpPr>
        <p:spPr/>
        <p:txBody>
          <a:bodyPr/>
          <a:lstStyle/>
          <a:p>
            <a:r>
              <a:rPr lang="en-GB"/>
              <a:t>Click to edit Master title style</a:t>
            </a:r>
            <a:endParaRPr lang="es-ES_tradnl"/>
          </a:p>
        </p:txBody>
      </p:sp>
      <p:sp>
        <p:nvSpPr>
          <p:cNvPr id="3" name="Content Placeholder 2">
            <a:extLst>
              <a:ext uri="{FF2B5EF4-FFF2-40B4-BE49-F238E27FC236}">
                <a16:creationId xmlns:a16="http://schemas.microsoft.com/office/drawing/2014/main" id="{7A917FE1-A818-0BA6-E805-F8A6AEDC9ACE}"/>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s-ES_tradnl"/>
          </a:p>
        </p:txBody>
      </p:sp>
      <p:sp>
        <p:nvSpPr>
          <p:cNvPr id="4" name="Date Placeholder 3">
            <a:extLst>
              <a:ext uri="{FF2B5EF4-FFF2-40B4-BE49-F238E27FC236}">
                <a16:creationId xmlns:a16="http://schemas.microsoft.com/office/drawing/2014/main" id="{515E32DB-B590-A77F-32F1-AA2640527C31}"/>
              </a:ext>
            </a:extLst>
          </p:cNvPr>
          <p:cNvSpPr>
            <a:spLocks noGrp="1"/>
          </p:cNvSpPr>
          <p:nvPr>
            <p:ph type="dt" sz="half" idx="10"/>
          </p:nvPr>
        </p:nvSpPr>
        <p:spPr/>
        <p:txBody>
          <a:bodyPr/>
          <a:lstStyle/>
          <a:p>
            <a:fld id="{BFC4A8A3-22E1-754B-A482-05714A80C84F}" type="datetimeFigureOut">
              <a:rPr lang="es-ES_tradnl" smtClean="0"/>
              <a:t>30/5/23</a:t>
            </a:fld>
            <a:endParaRPr lang="es-ES_tradnl"/>
          </a:p>
        </p:txBody>
      </p:sp>
      <p:sp>
        <p:nvSpPr>
          <p:cNvPr id="5" name="Footer Placeholder 4">
            <a:extLst>
              <a:ext uri="{FF2B5EF4-FFF2-40B4-BE49-F238E27FC236}">
                <a16:creationId xmlns:a16="http://schemas.microsoft.com/office/drawing/2014/main" id="{24BE9770-3F2D-ED0E-CFC3-661960246B5D}"/>
              </a:ext>
            </a:extLst>
          </p:cNvPr>
          <p:cNvSpPr>
            <a:spLocks noGrp="1"/>
          </p:cNvSpPr>
          <p:nvPr>
            <p:ph type="ftr" sz="quarter" idx="11"/>
          </p:nvPr>
        </p:nvSpPr>
        <p:spPr/>
        <p:txBody>
          <a:bodyPr/>
          <a:lstStyle/>
          <a:p>
            <a:endParaRPr lang="es-ES_tradnl"/>
          </a:p>
        </p:txBody>
      </p:sp>
      <p:sp>
        <p:nvSpPr>
          <p:cNvPr id="6" name="Slide Number Placeholder 5">
            <a:extLst>
              <a:ext uri="{FF2B5EF4-FFF2-40B4-BE49-F238E27FC236}">
                <a16:creationId xmlns:a16="http://schemas.microsoft.com/office/drawing/2014/main" id="{EB3EFC99-D38C-B2CB-0E4C-A34B71EA4F1F}"/>
              </a:ext>
            </a:extLst>
          </p:cNvPr>
          <p:cNvSpPr>
            <a:spLocks noGrp="1"/>
          </p:cNvSpPr>
          <p:nvPr>
            <p:ph type="sldNum" sz="quarter" idx="12"/>
          </p:nvPr>
        </p:nvSpPr>
        <p:spPr/>
        <p:txBody>
          <a:bodyPr/>
          <a:lstStyle/>
          <a:p>
            <a:fld id="{66E52133-0DA0-934E-9CF9-2B3D93FDD7D6}" type="slidenum">
              <a:rPr lang="es-ES_tradnl" smtClean="0"/>
              <a:t>‹#›</a:t>
            </a:fld>
            <a:endParaRPr lang="es-ES_tradnl"/>
          </a:p>
        </p:txBody>
      </p:sp>
    </p:spTree>
    <p:extLst>
      <p:ext uri="{BB962C8B-B14F-4D97-AF65-F5344CB8AC3E}">
        <p14:creationId xmlns:p14="http://schemas.microsoft.com/office/powerpoint/2010/main" val="23985786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3F6462-4B10-9910-9CFB-5501A27A5490}"/>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s-ES_tradnl"/>
          </a:p>
        </p:txBody>
      </p:sp>
      <p:sp>
        <p:nvSpPr>
          <p:cNvPr id="3" name="Text Placeholder 2">
            <a:extLst>
              <a:ext uri="{FF2B5EF4-FFF2-40B4-BE49-F238E27FC236}">
                <a16:creationId xmlns:a16="http://schemas.microsoft.com/office/drawing/2014/main" id="{4367D89B-BEDE-FB01-488D-F1D7996DE7B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C8BA2EAC-C2C6-07CA-22DD-CAD4486FFF7B}"/>
              </a:ext>
            </a:extLst>
          </p:cNvPr>
          <p:cNvSpPr>
            <a:spLocks noGrp="1"/>
          </p:cNvSpPr>
          <p:nvPr>
            <p:ph type="dt" sz="half" idx="10"/>
          </p:nvPr>
        </p:nvSpPr>
        <p:spPr/>
        <p:txBody>
          <a:bodyPr/>
          <a:lstStyle/>
          <a:p>
            <a:fld id="{BFC4A8A3-22E1-754B-A482-05714A80C84F}" type="datetimeFigureOut">
              <a:rPr lang="es-ES_tradnl" smtClean="0"/>
              <a:t>30/5/23</a:t>
            </a:fld>
            <a:endParaRPr lang="es-ES_tradnl"/>
          </a:p>
        </p:txBody>
      </p:sp>
      <p:sp>
        <p:nvSpPr>
          <p:cNvPr id="5" name="Footer Placeholder 4">
            <a:extLst>
              <a:ext uri="{FF2B5EF4-FFF2-40B4-BE49-F238E27FC236}">
                <a16:creationId xmlns:a16="http://schemas.microsoft.com/office/drawing/2014/main" id="{F502187C-65C9-E516-C4D5-A918F13F647F}"/>
              </a:ext>
            </a:extLst>
          </p:cNvPr>
          <p:cNvSpPr>
            <a:spLocks noGrp="1"/>
          </p:cNvSpPr>
          <p:nvPr>
            <p:ph type="ftr" sz="quarter" idx="11"/>
          </p:nvPr>
        </p:nvSpPr>
        <p:spPr/>
        <p:txBody>
          <a:bodyPr/>
          <a:lstStyle/>
          <a:p>
            <a:endParaRPr lang="es-ES_tradnl"/>
          </a:p>
        </p:txBody>
      </p:sp>
      <p:sp>
        <p:nvSpPr>
          <p:cNvPr id="6" name="Slide Number Placeholder 5">
            <a:extLst>
              <a:ext uri="{FF2B5EF4-FFF2-40B4-BE49-F238E27FC236}">
                <a16:creationId xmlns:a16="http://schemas.microsoft.com/office/drawing/2014/main" id="{C8CC724E-EE6B-7779-382F-2136BE386999}"/>
              </a:ext>
            </a:extLst>
          </p:cNvPr>
          <p:cNvSpPr>
            <a:spLocks noGrp="1"/>
          </p:cNvSpPr>
          <p:nvPr>
            <p:ph type="sldNum" sz="quarter" idx="12"/>
          </p:nvPr>
        </p:nvSpPr>
        <p:spPr/>
        <p:txBody>
          <a:bodyPr/>
          <a:lstStyle/>
          <a:p>
            <a:fld id="{66E52133-0DA0-934E-9CF9-2B3D93FDD7D6}" type="slidenum">
              <a:rPr lang="es-ES_tradnl" smtClean="0"/>
              <a:t>‹#›</a:t>
            </a:fld>
            <a:endParaRPr lang="es-ES_tradnl"/>
          </a:p>
        </p:txBody>
      </p:sp>
    </p:spTree>
    <p:extLst>
      <p:ext uri="{BB962C8B-B14F-4D97-AF65-F5344CB8AC3E}">
        <p14:creationId xmlns:p14="http://schemas.microsoft.com/office/powerpoint/2010/main" val="26740750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C60022-9DA8-E5AA-4B2D-9482E80D92D0}"/>
              </a:ext>
            </a:extLst>
          </p:cNvPr>
          <p:cNvSpPr>
            <a:spLocks noGrp="1"/>
          </p:cNvSpPr>
          <p:nvPr>
            <p:ph type="title"/>
          </p:nvPr>
        </p:nvSpPr>
        <p:spPr/>
        <p:txBody>
          <a:bodyPr/>
          <a:lstStyle/>
          <a:p>
            <a:r>
              <a:rPr lang="en-GB"/>
              <a:t>Click to edit Master title style</a:t>
            </a:r>
            <a:endParaRPr lang="es-ES_tradnl"/>
          </a:p>
        </p:txBody>
      </p:sp>
      <p:sp>
        <p:nvSpPr>
          <p:cNvPr id="3" name="Content Placeholder 2">
            <a:extLst>
              <a:ext uri="{FF2B5EF4-FFF2-40B4-BE49-F238E27FC236}">
                <a16:creationId xmlns:a16="http://schemas.microsoft.com/office/drawing/2014/main" id="{FA9F1E70-AAEE-F906-D605-151C79C3752E}"/>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s-ES_tradnl"/>
          </a:p>
        </p:txBody>
      </p:sp>
      <p:sp>
        <p:nvSpPr>
          <p:cNvPr id="4" name="Content Placeholder 3">
            <a:extLst>
              <a:ext uri="{FF2B5EF4-FFF2-40B4-BE49-F238E27FC236}">
                <a16:creationId xmlns:a16="http://schemas.microsoft.com/office/drawing/2014/main" id="{DEC53FED-06EE-CF74-0826-BD02F9399AA0}"/>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s-ES_tradnl"/>
          </a:p>
        </p:txBody>
      </p:sp>
      <p:sp>
        <p:nvSpPr>
          <p:cNvPr id="5" name="Date Placeholder 4">
            <a:extLst>
              <a:ext uri="{FF2B5EF4-FFF2-40B4-BE49-F238E27FC236}">
                <a16:creationId xmlns:a16="http://schemas.microsoft.com/office/drawing/2014/main" id="{01FD0C97-3C4D-554F-A6F6-CBF5B6936C2A}"/>
              </a:ext>
            </a:extLst>
          </p:cNvPr>
          <p:cNvSpPr>
            <a:spLocks noGrp="1"/>
          </p:cNvSpPr>
          <p:nvPr>
            <p:ph type="dt" sz="half" idx="10"/>
          </p:nvPr>
        </p:nvSpPr>
        <p:spPr/>
        <p:txBody>
          <a:bodyPr/>
          <a:lstStyle/>
          <a:p>
            <a:fld id="{BFC4A8A3-22E1-754B-A482-05714A80C84F}" type="datetimeFigureOut">
              <a:rPr lang="es-ES_tradnl" smtClean="0"/>
              <a:t>30/5/23</a:t>
            </a:fld>
            <a:endParaRPr lang="es-ES_tradnl"/>
          </a:p>
        </p:txBody>
      </p:sp>
      <p:sp>
        <p:nvSpPr>
          <p:cNvPr id="6" name="Footer Placeholder 5">
            <a:extLst>
              <a:ext uri="{FF2B5EF4-FFF2-40B4-BE49-F238E27FC236}">
                <a16:creationId xmlns:a16="http://schemas.microsoft.com/office/drawing/2014/main" id="{FEB4668A-52F7-2F2F-F338-A32493FED4CF}"/>
              </a:ext>
            </a:extLst>
          </p:cNvPr>
          <p:cNvSpPr>
            <a:spLocks noGrp="1"/>
          </p:cNvSpPr>
          <p:nvPr>
            <p:ph type="ftr" sz="quarter" idx="11"/>
          </p:nvPr>
        </p:nvSpPr>
        <p:spPr/>
        <p:txBody>
          <a:bodyPr/>
          <a:lstStyle/>
          <a:p>
            <a:endParaRPr lang="es-ES_tradnl"/>
          </a:p>
        </p:txBody>
      </p:sp>
      <p:sp>
        <p:nvSpPr>
          <p:cNvPr id="7" name="Slide Number Placeholder 6">
            <a:extLst>
              <a:ext uri="{FF2B5EF4-FFF2-40B4-BE49-F238E27FC236}">
                <a16:creationId xmlns:a16="http://schemas.microsoft.com/office/drawing/2014/main" id="{28FA5AB9-87BC-AC3C-177C-C8FDE08F21A6}"/>
              </a:ext>
            </a:extLst>
          </p:cNvPr>
          <p:cNvSpPr>
            <a:spLocks noGrp="1"/>
          </p:cNvSpPr>
          <p:nvPr>
            <p:ph type="sldNum" sz="quarter" idx="12"/>
          </p:nvPr>
        </p:nvSpPr>
        <p:spPr/>
        <p:txBody>
          <a:bodyPr/>
          <a:lstStyle/>
          <a:p>
            <a:fld id="{66E52133-0DA0-934E-9CF9-2B3D93FDD7D6}" type="slidenum">
              <a:rPr lang="es-ES_tradnl" smtClean="0"/>
              <a:t>‹#›</a:t>
            </a:fld>
            <a:endParaRPr lang="es-ES_tradnl"/>
          </a:p>
        </p:txBody>
      </p:sp>
    </p:spTree>
    <p:extLst>
      <p:ext uri="{BB962C8B-B14F-4D97-AF65-F5344CB8AC3E}">
        <p14:creationId xmlns:p14="http://schemas.microsoft.com/office/powerpoint/2010/main" val="3890181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E04579-4D9D-C4D5-06C1-C5E043F75654}"/>
              </a:ext>
            </a:extLst>
          </p:cNvPr>
          <p:cNvSpPr>
            <a:spLocks noGrp="1"/>
          </p:cNvSpPr>
          <p:nvPr>
            <p:ph type="title"/>
          </p:nvPr>
        </p:nvSpPr>
        <p:spPr>
          <a:xfrm>
            <a:off x="839788" y="365125"/>
            <a:ext cx="10515600" cy="1325563"/>
          </a:xfrm>
        </p:spPr>
        <p:txBody>
          <a:bodyPr/>
          <a:lstStyle/>
          <a:p>
            <a:r>
              <a:rPr lang="en-GB"/>
              <a:t>Click to edit Master title style</a:t>
            </a:r>
            <a:endParaRPr lang="es-ES_tradnl"/>
          </a:p>
        </p:txBody>
      </p:sp>
      <p:sp>
        <p:nvSpPr>
          <p:cNvPr id="3" name="Text Placeholder 2">
            <a:extLst>
              <a:ext uri="{FF2B5EF4-FFF2-40B4-BE49-F238E27FC236}">
                <a16:creationId xmlns:a16="http://schemas.microsoft.com/office/drawing/2014/main" id="{0C9A1730-2CE8-2718-6350-A35FD661180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B7446364-AEE6-EE10-9834-0A95EE2457A0}"/>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s-ES_tradnl"/>
          </a:p>
        </p:txBody>
      </p:sp>
      <p:sp>
        <p:nvSpPr>
          <p:cNvPr id="5" name="Text Placeholder 4">
            <a:extLst>
              <a:ext uri="{FF2B5EF4-FFF2-40B4-BE49-F238E27FC236}">
                <a16:creationId xmlns:a16="http://schemas.microsoft.com/office/drawing/2014/main" id="{78D289F5-F26D-58EF-9A95-E00971D24DD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7F250E0A-96EC-FA2C-3490-0291CBB9FB20}"/>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s-ES_tradnl"/>
          </a:p>
        </p:txBody>
      </p:sp>
      <p:sp>
        <p:nvSpPr>
          <p:cNvPr id="7" name="Date Placeholder 6">
            <a:extLst>
              <a:ext uri="{FF2B5EF4-FFF2-40B4-BE49-F238E27FC236}">
                <a16:creationId xmlns:a16="http://schemas.microsoft.com/office/drawing/2014/main" id="{DD1DA65B-4427-EADF-6EBB-686200A01E48}"/>
              </a:ext>
            </a:extLst>
          </p:cNvPr>
          <p:cNvSpPr>
            <a:spLocks noGrp="1"/>
          </p:cNvSpPr>
          <p:nvPr>
            <p:ph type="dt" sz="half" idx="10"/>
          </p:nvPr>
        </p:nvSpPr>
        <p:spPr/>
        <p:txBody>
          <a:bodyPr/>
          <a:lstStyle/>
          <a:p>
            <a:fld id="{BFC4A8A3-22E1-754B-A482-05714A80C84F}" type="datetimeFigureOut">
              <a:rPr lang="es-ES_tradnl" smtClean="0"/>
              <a:t>30/5/23</a:t>
            </a:fld>
            <a:endParaRPr lang="es-ES_tradnl"/>
          </a:p>
        </p:txBody>
      </p:sp>
      <p:sp>
        <p:nvSpPr>
          <p:cNvPr id="8" name="Footer Placeholder 7">
            <a:extLst>
              <a:ext uri="{FF2B5EF4-FFF2-40B4-BE49-F238E27FC236}">
                <a16:creationId xmlns:a16="http://schemas.microsoft.com/office/drawing/2014/main" id="{9075B37A-C533-48FF-3E09-D41A52C29559}"/>
              </a:ext>
            </a:extLst>
          </p:cNvPr>
          <p:cNvSpPr>
            <a:spLocks noGrp="1"/>
          </p:cNvSpPr>
          <p:nvPr>
            <p:ph type="ftr" sz="quarter" idx="11"/>
          </p:nvPr>
        </p:nvSpPr>
        <p:spPr/>
        <p:txBody>
          <a:bodyPr/>
          <a:lstStyle/>
          <a:p>
            <a:endParaRPr lang="es-ES_tradnl"/>
          </a:p>
        </p:txBody>
      </p:sp>
      <p:sp>
        <p:nvSpPr>
          <p:cNvPr id="9" name="Slide Number Placeholder 8">
            <a:extLst>
              <a:ext uri="{FF2B5EF4-FFF2-40B4-BE49-F238E27FC236}">
                <a16:creationId xmlns:a16="http://schemas.microsoft.com/office/drawing/2014/main" id="{3E509206-5D66-DFE4-B71C-E9D6C960A34D}"/>
              </a:ext>
            </a:extLst>
          </p:cNvPr>
          <p:cNvSpPr>
            <a:spLocks noGrp="1"/>
          </p:cNvSpPr>
          <p:nvPr>
            <p:ph type="sldNum" sz="quarter" idx="12"/>
          </p:nvPr>
        </p:nvSpPr>
        <p:spPr/>
        <p:txBody>
          <a:bodyPr/>
          <a:lstStyle/>
          <a:p>
            <a:fld id="{66E52133-0DA0-934E-9CF9-2B3D93FDD7D6}" type="slidenum">
              <a:rPr lang="es-ES_tradnl" smtClean="0"/>
              <a:t>‹#›</a:t>
            </a:fld>
            <a:endParaRPr lang="es-ES_tradnl"/>
          </a:p>
        </p:txBody>
      </p:sp>
    </p:spTree>
    <p:extLst>
      <p:ext uri="{BB962C8B-B14F-4D97-AF65-F5344CB8AC3E}">
        <p14:creationId xmlns:p14="http://schemas.microsoft.com/office/powerpoint/2010/main" val="16554386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9E1C6E-6998-32CD-FB22-C77D193B4B18}"/>
              </a:ext>
            </a:extLst>
          </p:cNvPr>
          <p:cNvSpPr>
            <a:spLocks noGrp="1"/>
          </p:cNvSpPr>
          <p:nvPr>
            <p:ph type="title"/>
          </p:nvPr>
        </p:nvSpPr>
        <p:spPr/>
        <p:txBody>
          <a:bodyPr/>
          <a:lstStyle/>
          <a:p>
            <a:r>
              <a:rPr lang="en-GB"/>
              <a:t>Click to edit Master title style</a:t>
            </a:r>
            <a:endParaRPr lang="es-ES_tradnl"/>
          </a:p>
        </p:txBody>
      </p:sp>
      <p:sp>
        <p:nvSpPr>
          <p:cNvPr id="3" name="Date Placeholder 2">
            <a:extLst>
              <a:ext uri="{FF2B5EF4-FFF2-40B4-BE49-F238E27FC236}">
                <a16:creationId xmlns:a16="http://schemas.microsoft.com/office/drawing/2014/main" id="{863A5BC7-6C5A-6DCE-C402-C2E0EF24D9BC}"/>
              </a:ext>
            </a:extLst>
          </p:cNvPr>
          <p:cNvSpPr>
            <a:spLocks noGrp="1"/>
          </p:cNvSpPr>
          <p:nvPr>
            <p:ph type="dt" sz="half" idx="10"/>
          </p:nvPr>
        </p:nvSpPr>
        <p:spPr/>
        <p:txBody>
          <a:bodyPr/>
          <a:lstStyle/>
          <a:p>
            <a:fld id="{BFC4A8A3-22E1-754B-A482-05714A80C84F}" type="datetimeFigureOut">
              <a:rPr lang="es-ES_tradnl" smtClean="0"/>
              <a:t>30/5/23</a:t>
            </a:fld>
            <a:endParaRPr lang="es-ES_tradnl"/>
          </a:p>
        </p:txBody>
      </p:sp>
      <p:sp>
        <p:nvSpPr>
          <p:cNvPr id="4" name="Footer Placeholder 3">
            <a:extLst>
              <a:ext uri="{FF2B5EF4-FFF2-40B4-BE49-F238E27FC236}">
                <a16:creationId xmlns:a16="http://schemas.microsoft.com/office/drawing/2014/main" id="{2A454DE6-093E-1F50-E582-93A614840565}"/>
              </a:ext>
            </a:extLst>
          </p:cNvPr>
          <p:cNvSpPr>
            <a:spLocks noGrp="1"/>
          </p:cNvSpPr>
          <p:nvPr>
            <p:ph type="ftr" sz="quarter" idx="11"/>
          </p:nvPr>
        </p:nvSpPr>
        <p:spPr/>
        <p:txBody>
          <a:bodyPr/>
          <a:lstStyle/>
          <a:p>
            <a:endParaRPr lang="es-ES_tradnl"/>
          </a:p>
        </p:txBody>
      </p:sp>
      <p:sp>
        <p:nvSpPr>
          <p:cNvPr id="5" name="Slide Number Placeholder 4">
            <a:extLst>
              <a:ext uri="{FF2B5EF4-FFF2-40B4-BE49-F238E27FC236}">
                <a16:creationId xmlns:a16="http://schemas.microsoft.com/office/drawing/2014/main" id="{241DFBDE-FE9D-DA01-4FB9-5A2277AA2874}"/>
              </a:ext>
            </a:extLst>
          </p:cNvPr>
          <p:cNvSpPr>
            <a:spLocks noGrp="1"/>
          </p:cNvSpPr>
          <p:nvPr>
            <p:ph type="sldNum" sz="quarter" idx="12"/>
          </p:nvPr>
        </p:nvSpPr>
        <p:spPr/>
        <p:txBody>
          <a:bodyPr/>
          <a:lstStyle/>
          <a:p>
            <a:fld id="{66E52133-0DA0-934E-9CF9-2B3D93FDD7D6}" type="slidenum">
              <a:rPr lang="es-ES_tradnl" smtClean="0"/>
              <a:t>‹#›</a:t>
            </a:fld>
            <a:endParaRPr lang="es-ES_tradnl"/>
          </a:p>
        </p:txBody>
      </p:sp>
    </p:spTree>
    <p:extLst>
      <p:ext uri="{BB962C8B-B14F-4D97-AF65-F5344CB8AC3E}">
        <p14:creationId xmlns:p14="http://schemas.microsoft.com/office/powerpoint/2010/main" val="20630623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AAEEC0B-41F7-9E06-9A2A-5E188B9A0C7A}"/>
              </a:ext>
            </a:extLst>
          </p:cNvPr>
          <p:cNvSpPr>
            <a:spLocks noGrp="1"/>
          </p:cNvSpPr>
          <p:nvPr>
            <p:ph type="dt" sz="half" idx="10"/>
          </p:nvPr>
        </p:nvSpPr>
        <p:spPr/>
        <p:txBody>
          <a:bodyPr/>
          <a:lstStyle/>
          <a:p>
            <a:fld id="{BFC4A8A3-22E1-754B-A482-05714A80C84F}" type="datetimeFigureOut">
              <a:rPr lang="es-ES_tradnl" smtClean="0"/>
              <a:t>30/5/23</a:t>
            </a:fld>
            <a:endParaRPr lang="es-ES_tradnl"/>
          </a:p>
        </p:txBody>
      </p:sp>
      <p:sp>
        <p:nvSpPr>
          <p:cNvPr id="3" name="Footer Placeholder 2">
            <a:extLst>
              <a:ext uri="{FF2B5EF4-FFF2-40B4-BE49-F238E27FC236}">
                <a16:creationId xmlns:a16="http://schemas.microsoft.com/office/drawing/2014/main" id="{CF217003-3237-24A1-B207-B69E4234D44D}"/>
              </a:ext>
            </a:extLst>
          </p:cNvPr>
          <p:cNvSpPr>
            <a:spLocks noGrp="1"/>
          </p:cNvSpPr>
          <p:nvPr>
            <p:ph type="ftr" sz="quarter" idx="11"/>
          </p:nvPr>
        </p:nvSpPr>
        <p:spPr/>
        <p:txBody>
          <a:bodyPr/>
          <a:lstStyle/>
          <a:p>
            <a:endParaRPr lang="es-ES_tradnl"/>
          </a:p>
        </p:txBody>
      </p:sp>
      <p:sp>
        <p:nvSpPr>
          <p:cNvPr id="4" name="Slide Number Placeholder 3">
            <a:extLst>
              <a:ext uri="{FF2B5EF4-FFF2-40B4-BE49-F238E27FC236}">
                <a16:creationId xmlns:a16="http://schemas.microsoft.com/office/drawing/2014/main" id="{1C23C04B-7718-5B6F-7242-F4B62EE18FDF}"/>
              </a:ext>
            </a:extLst>
          </p:cNvPr>
          <p:cNvSpPr>
            <a:spLocks noGrp="1"/>
          </p:cNvSpPr>
          <p:nvPr>
            <p:ph type="sldNum" sz="quarter" idx="12"/>
          </p:nvPr>
        </p:nvSpPr>
        <p:spPr/>
        <p:txBody>
          <a:bodyPr/>
          <a:lstStyle/>
          <a:p>
            <a:fld id="{66E52133-0DA0-934E-9CF9-2B3D93FDD7D6}" type="slidenum">
              <a:rPr lang="es-ES_tradnl" smtClean="0"/>
              <a:t>‹#›</a:t>
            </a:fld>
            <a:endParaRPr lang="es-ES_tradnl"/>
          </a:p>
        </p:txBody>
      </p:sp>
    </p:spTree>
    <p:extLst>
      <p:ext uri="{BB962C8B-B14F-4D97-AF65-F5344CB8AC3E}">
        <p14:creationId xmlns:p14="http://schemas.microsoft.com/office/powerpoint/2010/main" val="20950784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EA7151-3F4F-D681-4C7A-CE0B38C5F052}"/>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s-ES_tradnl"/>
          </a:p>
        </p:txBody>
      </p:sp>
      <p:sp>
        <p:nvSpPr>
          <p:cNvPr id="3" name="Content Placeholder 2">
            <a:extLst>
              <a:ext uri="{FF2B5EF4-FFF2-40B4-BE49-F238E27FC236}">
                <a16:creationId xmlns:a16="http://schemas.microsoft.com/office/drawing/2014/main" id="{12E943DE-81AF-4087-72C9-1B4EEDF7A29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s-ES_tradnl"/>
          </a:p>
        </p:txBody>
      </p:sp>
      <p:sp>
        <p:nvSpPr>
          <p:cNvPr id="4" name="Text Placeholder 3">
            <a:extLst>
              <a:ext uri="{FF2B5EF4-FFF2-40B4-BE49-F238E27FC236}">
                <a16:creationId xmlns:a16="http://schemas.microsoft.com/office/drawing/2014/main" id="{6D5AA96C-64CC-85D0-7DCD-FA40A053394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A80AAD74-75FD-FA92-BE5B-992F2D8F4D6A}"/>
              </a:ext>
            </a:extLst>
          </p:cNvPr>
          <p:cNvSpPr>
            <a:spLocks noGrp="1"/>
          </p:cNvSpPr>
          <p:nvPr>
            <p:ph type="dt" sz="half" idx="10"/>
          </p:nvPr>
        </p:nvSpPr>
        <p:spPr/>
        <p:txBody>
          <a:bodyPr/>
          <a:lstStyle/>
          <a:p>
            <a:fld id="{BFC4A8A3-22E1-754B-A482-05714A80C84F}" type="datetimeFigureOut">
              <a:rPr lang="es-ES_tradnl" smtClean="0"/>
              <a:t>30/5/23</a:t>
            </a:fld>
            <a:endParaRPr lang="es-ES_tradnl"/>
          </a:p>
        </p:txBody>
      </p:sp>
      <p:sp>
        <p:nvSpPr>
          <p:cNvPr id="6" name="Footer Placeholder 5">
            <a:extLst>
              <a:ext uri="{FF2B5EF4-FFF2-40B4-BE49-F238E27FC236}">
                <a16:creationId xmlns:a16="http://schemas.microsoft.com/office/drawing/2014/main" id="{293179C7-A97A-130D-3706-D24DF8E3769D}"/>
              </a:ext>
            </a:extLst>
          </p:cNvPr>
          <p:cNvSpPr>
            <a:spLocks noGrp="1"/>
          </p:cNvSpPr>
          <p:nvPr>
            <p:ph type="ftr" sz="quarter" idx="11"/>
          </p:nvPr>
        </p:nvSpPr>
        <p:spPr/>
        <p:txBody>
          <a:bodyPr/>
          <a:lstStyle/>
          <a:p>
            <a:endParaRPr lang="es-ES_tradnl"/>
          </a:p>
        </p:txBody>
      </p:sp>
      <p:sp>
        <p:nvSpPr>
          <p:cNvPr id="7" name="Slide Number Placeholder 6">
            <a:extLst>
              <a:ext uri="{FF2B5EF4-FFF2-40B4-BE49-F238E27FC236}">
                <a16:creationId xmlns:a16="http://schemas.microsoft.com/office/drawing/2014/main" id="{A53E863A-E6F6-0991-B4D2-CDEF213CBA32}"/>
              </a:ext>
            </a:extLst>
          </p:cNvPr>
          <p:cNvSpPr>
            <a:spLocks noGrp="1"/>
          </p:cNvSpPr>
          <p:nvPr>
            <p:ph type="sldNum" sz="quarter" idx="12"/>
          </p:nvPr>
        </p:nvSpPr>
        <p:spPr/>
        <p:txBody>
          <a:bodyPr/>
          <a:lstStyle/>
          <a:p>
            <a:fld id="{66E52133-0DA0-934E-9CF9-2B3D93FDD7D6}" type="slidenum">
              <a:rPr lang="es-ES_tradnl" smtClean="0"/>
              <a:t>‹#›</a:t>
            </a:fld>
            <a:endParaRPr lang="es-ES_tradnl"/>
          </a:p>
        </p:txBody>
      </p:sp>
    </p:spTree>
    <p:extLst>
      <p:ext uri="{BB962C8B-B14F-4D97-AF65-F5344CB8AC3E}">
        <p14:creationId xmlns:p14="http://schemas.microsoft.com/office/powerpoint/2010/main" val="6737814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94325C-D38F-2D95-BC62-D126BEF558B1}"/>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s-ES_tradnl"/>
          </a:p>
        </p:txBody>
      </p:sp>
      <p:sp>
        <p:nvSpPr>
          <p:cNvPr id="3" name="Picture Placeholder 2">
            <a:extLst>
              <a:ext uri="{FF2B5EF4-FFF2-40B4-BE49-F238E27FC236}">
                <a16:creationId xmlns:a16="http://schemas.microsoft.com/office/drawing/2014/main" id="{B065459B-4AEF-A5F5-550E-9604F091566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_tradnl"/>
          </a:p>
        </p:txBody>
      </p:sp>
      <p:sp>
        <p:nvSpPr>
          <p:cNvPr id="4" name="Text Placeholder 3">
            <a:extLst>
              <a:ext uri="{FF2B5EF4-FFF2-40B4-BE49-F238E27FC236}">
                <a16:creationId xmlns:a16="http://schemas.microsoft.com/office/drawing/2014/main" id="{F9CD2B79-1CB0-4C1E-C8B9-C88DD9E8179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0D8B8B82-9D6B-90AF-F131-A7B2954524B8}"/>
              </a:ext>
            </a:extLst>
          </p:cNvPr>
          <p:cNvSpPr>
            <a:spLocks noGrp="1"/>
          </p:cNvSpPr>
          <p:nvPr>
            <p:ph type="dt" sz="half" idx="10"/>
          </p:nvPr>
        </p:nvSpPr>
        <p:spPr/>
        <p:txBody>
          <a:bodyPr/>
          <a:lstStyle/>
          <a:p>
            <a:fld id="{BFC4A8A3-22E1-754B-A482-05714A80C84F}" type="datetimeFigureOut">
              <a:rPr lang="es-ES_tradnl" smtClean="0"/>
              <a:t>30/5/23</a:t>
            </a:fld>
            <a:endParaRPr lang="es-ES_tradnl"/>
          </a:p>
        </p:txBody>
      </p:sp>
      <p:sp>
        <p:nvSpPr>
          <p:cNvPr id="6" name="Footer Placeholder 5">
            <a:extLst>
              <a:ext uri="{FF2B5EF4-FFF2-40B4-BE49-F238E27FC236}">
                <a16:creationId xmlns:a16="http://schemas.microsoft.com/office/drawing/2014/main" id="{195C4A32-BD67-3C40-6A2C-BAADA95BDCF2}"/>
              </a:ext>
            </a:extLst>
          </p:cNvPr>
          <p:cNvSpPr>
            <a:spLocks noGrp="1"/>
          </p:cNvSpPr>
          <p:nvPr>
            <p:ph type="ftr" sz="quarter" idx="11"/>
          </p:nvPr>
        </p:nvSpPr>
        <p:spPr/>
        <p:txBody>
          <a:bodyPr/>
          <a:lstStyle/>
          <a:p>
            <a:endParaRPr lang="es-ES_tradnl"/>
          </a:p>
        </p:txBody>
      </p:sp>
      <p:sp>
        <p:nvSpPr>
          <p:cNvPr id="7" name="Slide Number Placeholder 6">
            <a:extLst>
              <a:ext uri="{FF2B5EF4-FFF2-40B4-BE49-F238E27FC236}">
                <a16:creationId xmlns:a16="http://schemas.microsoft.com/office/drawing/2014/main" id="{7FFF5D1D-2D2A-86C1-B2E9-0B62080F1FF7}"/>
              </a:ext>
            </a:extLst>
          </p:cNvPr>
          <p:cNvSpPr>
            <a:spLocks noGrp="1"/>
          </p:cNvSpPr>
          <p:nvPr>
            <p:ph type="sldNum" sz="quarter" idx="12"/>
          </p:nvPr>
        </p:nvSpPr>
        <p:spPr/>
        <p:txBody>
          <a:bodyPr/>
          <a:lstStyle/>
          <a:p>
            <a:fld id="{66E52133-0DA0-934E-9CF9-2B3D93FDD7D6}" type="slidenum">
              <a:rPr lang="es-ES_tradnl" smtClean="0"/>
              <a:t>‹#›</a:t>
            </a:fld>
            <a:endParaRPr lang="es-ES_tradnl"/>
          </a:p>
        </p:txBody>
      </p:sp>
    </p:spTree>
    <p:extLst>
      <p:ext uri="{BB962C8B-B14F-4D97-AF65-F5344CB8AC3E}">
        <p14:creationId xmlns:p14="http://schemas.microsoft.com/office/powerpoint/2010/main" val="13675433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1F7A259-86F8-23DA-54DD-A7F58892BCF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s-ES_tradnl"/>
          </a:p>
        </p:txBody>
      </p:sp>
      <p:sp>
        <p:nvSpPr>
          <p:cNvPr id="3" name="Text Placeholder 2">
            <a:extLst>
              <a:ext uri="{FF2B5EF4-FFF2-40B4-BE49-F238E27FC236}">
                <a16:creationId xmlns:a16="http://schemas.microsoft.com/office/drawing/2014/main" id="{5117E0EE-E3F6-F479-D11D-C7942CFAE36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s-ES_tradnl"/>
          </a:p>
        </p:txBody>
      </p:sp>
      <p:sp>
        <p:nvSpPr>
          <p:cNvPr id="4" name="Date Placeholder 3">
            <a:extLst>
              <a:ext uri="{FF2B5EF4-FFF2-40B4-BE49-F238E27FC236}">
                <a16:creationId xmlns:a16="http://schemas.microsoft.com/office/drawing/2014/main" id="{2D1AEAEC-9C08-76BE-8FBC-D4B9DD38691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C4A8A3-22E1-754B-A482-05714A80C84F}" type="datetimeFigureOut">
              <a:rPr lang="es-ES_tradnl" smtClean="0"/>
              <a:t>30/5/23</a:t>
            </a:fld>
            <a:endParaRPr lang="es-ES_tradnl"/>
          </a:p>
        </p:txBody>
      </p:sp>
      <p:sp>
        <p:nvSpPr>
          <p:cNvPr id="5" name="Footer Placeholder 4">
            <a:extLst>
              <a:ext uri="{FF2B5EF4-FFF2-40B4-BE49-F238E27FC236}">
                <a16:creationId xmlns:a16="http://schemas.microsoft.com/office/drawing/2014/main" id="{9623AD99-868A-F873-6456-5E46B31BB65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_tradnl"/>
          </a:p>
        </p:txBody>
      </p:sp>
      <p:sp>
        <p:nvSpPr>
          <p:cNvPr id="6" name="Slide Number Placeholder 5">
            <a:extLst>
              <a:ext uri="{FF2B5EF4-FFF2-40B4-BE49-F238E27FC236}">
                <a16:creationId xmlns:a16="http://schemas.microsoft.com/office/drawing/2014/main" id="{535F5E1E-DD56-66F7-60ED-1ABF3C2222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E52133-0DA0-934E-9CF9-2B3D93FDD7D6}" type="slidenum">
              <a:rPr lang="es-ES_tradnl" smtClean="0"/>
              <a:t>‹#›</a:t>
            </a:fld>
            <a:endParaRPr lang="es-ES_tradnl"/>
          </a:p>
        </p:txBody>
      </p:sp>
    </p:spTree>
    <p:extLst>
      <p:ext uri="{BB962C8B-B14F-4D97-AF65-F5344CB8AC3E}">
        <p14:creationId xmlns:p14="http://schemas.microsoft.com/office/powerpoint/2010/main" val="4315558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1.svg"/></Relationships>
</file>

<file path=ppt/slides/_rels/slide16.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3.svg"/><Relationship Id="rId5" Type="http://schemas.openxmlformats.org/officeDocument/2006/relationships/image" Target="../media/image12.png"/><Relationship Id="rId10" Type="http://schemas.openxmlformats.org/officeDocument/2006/relationships/image" Target="../media/image17.svg"/><Relationship Id="rId4" Type="http://schemas.openxmlformats.org/officeDocument/2006/relationships/image" Target="../media/image11.svg"/><Relationship Id="rId9"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slides/_rels/slide18.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4.svg"/><Relationship Id="rId3" Type="http://schemas.openxmlformats.org/officeDocument/2006/relationships/hyperlink" Target="https://eur-lex.europa.eu/legal-content/ES/TXT/HTML/?uri=CELEX:52022DC0141" TargetMode="External"/><Relationship Id="rId7"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s://eur-lex.europa.eu/legal-content/EN/TXT/?uri=CELEX%3A52022PC0143&amp;qid=1649085107504" TargetMode="External"/><Relationship Id="rId5" Type="http://schemas.openxmlformats.org/officeDocument/2006/relationships/hyperlink" Target="https://eur-lex.europa.eu/legal-content/EN/TXT/?uri=CELEX%3A52022PC0142&amp;qid=1649084954170" TargetMode="External"/><Relationship Id="rId4" Type="http://schemas.openxmlformats.org/officeDocument/2006/relationships/hyperlink" Target="https://eur-lex.europa.eu/legal-content/ES/TXT/HTML/?uri=CELEX:52020DC0098"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7.svg"/></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hyperlink" Target="https://eur-lex.europa.eu/legal-content/ES/TXT/HTML/?uri=CELEX:52022DC0141" TargetMode="External"/><Relationship Id="rId7" Type="http://schemas.openxmlformats.org/officeDocument/2006/relationships/diagramColors" Target="../diagrams/colors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5.xml.rels><?xml version="1.0" encoding="UTF-8" standalone="yes"?>
<Relationships xmlns="http://schemas.openxmlformats.org/package/2006/relationships"><Relationship Id="rId3" Type="http://schemas.openxmlformats.org/officeDocument/2006/relationships/hyperlink" Target="https://eur-lex.europa.eu/legal-content/EN/TXT/?uri=CELEX%3A52022PC0142&amp;qid=1649084954170"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eur-lex.europa.eu/legal-content/EN/TXT/?uri=CELEX%3A52022PC0143&amp;qid=1649085107504"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sv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8">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4">
            <a:extLst>
              <a:ext uri="{FF2B5EF4-FFF2-40B4-BE49-F238E27FC236}">
                <a16:creationId xmlns:a16="http://schemas.microsoft.com/office/drawing/2014/main" id="{F39014CC-3C83-312E-CBA3-12BEE7303DAA}"/>
              </a:ext>
            </a:extLst>
          </p:cNvPr>
          <p:cNvPicPr>
            <a:picLocks noChangeAspect="1"/>
          </p:cNvPicPr>
          <p:nvPr/>
        </p:nvPicPr>
        <p:blipFill rotWithShape="1">
          <a:blip r:embed="rId3">
            <a:duotone>
              <a:schemeClr val="accent3">
                <a:shade val="45000"/>
                <a:satMod val="135000"/>
              </a:schemeClr>
              <a:prstClr val="white"/>
            </a:duotone>
          </a:blip>
          <a:srcRect t="23544" b="13956"/>
          <a:stretch/>
        </p:blipFill>
        <p:spPr>
          <a:xfrm>
            <a:off x="-3047" y="10"/>
            <a:ext cx="12191999" cy="6857990"/>
          </a:xfrm>
          <a:prstGeom prst="rect">
            <a:avLst/>
          </a:prstGeom>
        </p:spPr>
      </p:pic>
      <p:sp>
        <p:nvSpPr>
          <p:cNvPr id="11" name="Rectangle 10">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E1ED3D0-8B4F-D677-B19C-B33739233074}"/>
              </a:ext>
            </a:extLst>
          </p:cNvPr>
          <p:cNvSpPr>
            <a:spLocks noGrp="1"/>
          </p:cNvSpPr>
          <p:nvPr>
            <p:ph type="ctrTitle"/>
          </p:nvPr>
        </p:nvSpPr>
        <p:spPr>
          <a:xfrm>
            <a:off x="-3047" y="2311400"/>
            <a:ext cx="12195047" cy="1588928"/>
          </a:xfrm>
          <a:solidFill>
            <a:schemeClr val="bg1">
              <a:lumMod val="95000"/>
            </a:schemeClr>
          </a:solidFill>
          <a:effectLst>
            <a:outerShdw blurRad="50800" dist="38100" dir="2700000" algn="tl" rotWithShape="0">
              <a:prstClr val="black">
                <a:alpha val="40000"/>
              </a:prstClr>
            </a:outerShdw>
          </a:effectLst>
        </p:spPr>
        <p:txBody>
          <a:bodyPr>
            <a:normAutofit/>
          </a:bodyPr>
          <a:lstStyle/>
          <a:p>
            <a:r>
              <a:rPr lang="es-ES_tradnl" sz="5200" b="1" dirty="0">
                <a:solidFill>
                  <a:srgbClr val="00B0F0"/>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NOVEDADES NORMATIVAS </a:t>
            </a:r>
            <a:br>
              <a:rPr lang="es-ES_tradnl" sz="5200" b="1" dirty="0">
                <a:solidFill>
                  <a:srgbClr val="00B0F0"/>
                </a:solidFill>
                <a:latin typeface="Helvetica Neue Condensed" panose="02000503000000020004" pitchFamily="2" charset="0"/>
                <a:ea typeface="Helvetica Neue Condensed" panose="02000503000000020004" pitchFamily="2" charset="0"/>
                <a:cs typeface="Helvetica Neue Condensed" panose="02000503000000020004" pitchFamily="2" charset="0"/>
              </a:rPr>
            </a:br>
            <a:r>
              <a:rPr lang="es-ES_tradnl" sz="5200" b="1" dirty="0">
                <a:solidFill>
                  <a:srgbClr val="00B0F0"/>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EN MATERIA DE TEXTILES en la EU</a:t>
            </a:r>
          </a:p>
        </p:txBody>
      </p:sp>
      <p:sp>
        <p:nvSpPr>
          <p:cNvPr id="5" name="Subtitle 4">
            <a:extLst>
              <a:ext uri="{FF2B5EF4-FFF2-40B4-BE49-F238E27FC236}">
                <a16:creationId xmlns:a16="http://schemas.microsoft.com/office/drawing/2014/main" id="{C3482C1A-7DE9-355B-C7F4-745CF4BA312C}"/>
              </a:ext>
            </a:extLst>
          </p:cNvPr>
          <p:cNvSpPr>
            <a:spLocks noGrp="1"/>
          </p:cNvSpPr>
          <p:nvPr>
            <p:ph type="subTitle" idx="1"/>
          </p:nvPr>
        </p:nvSpPr>
        <p:spPr>
          <a:xfrm>
            <a:off x="6096000" y="6211718"/>
            <a:ext cx="5778500" cy="417682"/>
          </a:xfrm>
        </p:spPr>
        <p:txBody>
          <a:bodyPr>
            <a:normAutofit lnSpcReduction="10000"/>
          </a:bodyPr>
          <a:lstStyle/>
          <a:p>
            <a:pPr algn="r"/>
            <a:r>
              <a:rPr lang="es-ES_tradnl" b="1" dirty="0">
                <a:solidFill>
                  <a:schemeClr val="tx1">
                    <a:lumMod val="50000"/>
                    <a:lumOff val="50000"/>
                  </a:schemeClr>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10 de Mayo del 2023</a:t>
            </a:r>
          </a:p>
        </p:txBody>
      </p:sp>
      <p:pic>
        <p:nvPicPr>
          <p:cNvPr id="6" name="Picture 5" descr="Icon&#10;&#10;Description automatically generated">
            <a:extLst>
              <a:ext uri="{FF2B5EF4-FFF2-40B4-BE49-F238E27FC236}">
                <a16:creationId xmlns:a16="http://schemas.microsoft.com/office/drawing/2014/main" id="{B4292E36-1589-BD3F-1D98-08F19E26922D}"/>
              </a:ext>
            </a:extLst>
          </p:cNvPr>
          <p:cNvPicPr>
            <a:picLocks noChangeAspect="1"/>
          </p:cNvPicPr>
          <p:nvPr/>
        </p:nvPicPr>
        <p:blipFill>
          <a:blip r:embed="rId4"/>
          <a:stretch>
            <a:fillRect/>
          </a:stretch>
        </p:blipFill>
        <p:spPr>
          <a:xfrm>
            <a:off x="185531" y="4764579"/>
            <a:ext cx="1378808" cy="1891698"/>
          </a:xfrm>
          <a:prstGeom prst="rect">
            <a:avLst/>
          </a:prstGeom>
        </p:spPr>
      </p:pic>
    </p:spTree>
    <p:extLst>
      <p:ext uri="{BB962C8B-B14F-4D97-AF65-F5344CB8AC3E}">
        <p14:creationId xmlns:p14="http://schemas.microsoft.com/office/powerpoint/2010/main" val="7891997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FE2775B-C34A-8233-F6F6-A7DCE80A2199}"/>
              </a:ext>
            </a:extLst>
          </p:cNvPr>
          <p:cNvSpPr/>
          <p:nvPr/>
        </p:nvSpPr>
        <p:spPr>
          <a:xfrm>
            <a:off x="0" y="0"/>
            <a:ext cx="2771775"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rgbClr val="65CCF8"/>
              </a:solidFill>
            </a:endParaRPr>
          </a:p>
        </p:txBody>
      </p:sp>
      <p:sp>
        <p:nvSpPr>
          <p:cNvPr id="2" name="Title 1">
            <a:extLst>
              <a:ext uri="{FF2B5EF4-FFF2-40B4-BE49-F238E27FC236}">
                <a16:creationId xmlns:a16="http://schemas.microsoft.com/office/drawing/2014/main" id="{AD736CCD-E58D-CAA7-CD25-768AF5830F30}"/>
              </a:ext>
            </a:extLst>
          </p:cNvPr>
          <p:cNvSpPr>
            <a:spLocks noGrp="1"/>
          </p:cNvSpPr>
          <p:nvPr>
            <p:ph type="title"/>
          </p:nvPr>
        </p:nvSpPr>
        <p:spPr>
          <a:xfrm>
            <a:off x="-1" y="2632075"/>
            <a:ext cx="2628901" cy="1325563"/>
          </a:xfrm>
        </p:spPr>
        <p:txBody>
          <a:bodyPr>
            <a:noAutofit/>
          </a:bodyPr>
          <a:lstStyle/>
          <a:p>
            <a:pPr algn="r"/>
            <a:r>
              <a:rPr lang="es-ES_tradnl" sz="3200" b="1" dirty="0">
                <a:solidFill>
                  <a:srgbClr val="65CCF8"/>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Facilidad de reparación y mantenimiento</a:t>
            </a:r>
            <a:endParaRPr lang="es-ES_tradnl" sz="3200" dirty="0">
              <a:solidFill>
                <a:srgbClr val="65CCF8"/>
              </a:solidFill>
            </a:endParaRPr>
          </a:p>
        </p:txBody>
      </p:sp>
      <p:sp>
        <p:nvSpPr>
          <p:cNvPr id="3" name="Content Placeholder 2">
            <a:extLst>
              <a:ext uri="{FF2B5EF4-FFF2-40B4-BE49-F238E27FC236}">
                <a16:creationId xmlns:a16="http://schemas.microsoft.com/office/drawing/2014/main" id="{3B93B7EA-76D9-3A80-68A5-98FB0CAA67A4}"/>
              </a:ext>
            </a:extLst>
          </p:cNvPr>
          <p:cNvSpPr>
            <a:spLocks noGrp="1"/>
          </p:cNvSpPr>
          <p:nvPr>
            <p:ph idx="1"/>
          </p:nvPr>
        </p:nvSpPr>
        <p:spPr>
          <a:xfrm>
            <a:off x="3403282" y="221932"/>
            <a:ext cx="8441056" cy="6414136"/>
          </a:xfrm>
        </p:spPr>
        <p:txBody>
          <a:bodyPr>
            <a:normAutofit fontScale="92500" lnSpcReduction="10000"/>
          </a:bodyPr>
          <a:lstStyle/>
          <a:p>
            <a:pPr>
              <a:spcBef>
                <a:spcPts val="1100"/>
              </a:spcBef>
              <a:spcAft>
                <a:spcPts val="1100"/>
              </a:spcAft>
              <a:buClr>
                <a:srgbClr val="65CCF8"/>
              </a:buClr>
              <a:buFont typeface="Wingdings" pitchFamily="2" charset="2"/>
              <a:buChar char="§"/>
            </a:pPr>
            <a:r>
              <a:rPr lang="es-ES_tradnl" sz="2400" b="1" dirty="0">
                <a:solidFill>
                  <a:schemeClr val="tx1">
                    <a:lumMod val="50000"/>
                    <a:lumOff val="50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las características, disponibilidad y plazo de entrega de </a:t>
            </a:r>
            <a:r>
              <a:rPr lang="es-ES_tradnl" sz="2400" b="1" dirty="0">
                <a:solidFill>
                  <a:srgbClr val="65CCF8"/>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piezas de recambio</a:t>
            </a:r>
          </a:p>
          <a:p>
            <a:pPr>
              <a:spcBef>
                <a:spcPts val="1100"/>
              </a:spcBef>
              <a:spcAft>
                <a:spcPts val="1100"/>
              </a:spcAft>
              <a:buClr>
                <a:srgbClr val="65CCF8"/>
              </a:buClr>
              <a:buFont typeface="Wingdings" pitchFamily="2" charset="2"/>
              <a:buChar char="§"/>
            </a:pPr>
            <a:r>
              <a:rPr lang="es-ES_tradnl" sz="2400" b="1" dirty="0">
                <a:solidFill>
                  <a:srgbClr val="65CCF8"/>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la modularidad </a:t>
            </a:r>
          </a:p>
          <a:p>
            <a:pPr>
              <a:spcBef>
                <a:spcPts val="1100"/>
              </a:spcBef>
              <a:spcAft>
                <a:spcPts val="1100"/>
              </a:spcAft>
              <a:buClr>
                <a:srgbClr val="65CCF8"/>
              </a:buClr>
              <a:buFont typeface="Wingdings" pitchFamily="2" charset="2"/>
              <a:buChar char="§"/>
            </a:pPr>
            <a:r>
              <a:rPr lang="es-ES_tradnl" sz="2400" b="1" dirty="0">
                <a:solidFill>
                  <a:srgbClr val="65CCF8"/>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la compatibilidad con piezas de recambio </a:t>
            </a:r>
            <a:r>
              <a:rPr lang="es-ES_tradnl" sz="2400" b="1" dirty="0">
                <a:solidFill>
                  <a:schemeClr val="tx1">
                    <a:lumMod val="50000"/>
                    <a:lumOff val="50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disponibles habitualmente</a:t>
            </a:r>
          </a:p>
          <a:p>
            <a:pPr>
              <a:spcBef>
                <a:spcPts val="1100"/>
              </a:spcBef>
              <a:spcAft>
                <a:spcPts val="1100"/>
              </a:spcAft>
              <a:buClr>
                <a:srgbClr val="65CCF8"/>
              </a:buClr>
              <a:buFont typeface="Wingdings" pitchFamily="2" charset="2"/>
              <a:buChar char="§"/>
            </a:pPr>
            <a:r>
              <a:rPr lang="es-ES_tradnl" sz="2400" b="1" dirty="0">
                <a:solidFill>
                  <a:schemeClr val="tx1">
                    <a:lumMod val="50000"/>
                    <a:lumOff val="50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la disponibilidad de </a:t>
            </a:r>
            <a:r>
              <a:rPr lang="es-ES_tradnl" sz="2400" b="1" dirty="0">
                <a:solidFill>
                  <a:srgbClr val="65CCF8"/>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instrucciones de mantenimiento y reparación</a:t>
            </a:r>
          </a:p>
          <a:p>
            <a:pPr>
              <a:spcBef>
                <a:spcPts val="1100"/>
              </a:spcBef>
              <a:spcAft>
                <a:spcPts val="1100"/>
              </a:spcAft>
              <a:buClr>
                <a:srgbClr val="65CCF8"/>
              </a:buClr>
              <a:buFont typeface="Wingdings" pitchFamily="2" charset="2"/>
              <a:buChar char="§"/>
            </a:pPr>
            <a:r>
              <a:rPr lang="es-ES_tradnl" sz="2400" b="1" dirty="0">
                <a:solidFill>
                  <a:srgbClr val="65CCF8"/>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el número de materiales y componentes </a:t>
            </a:r>
            <a:r>
              <a:rPr lang="es-ES_tradnl" sz="2400" b="1" dirty="0">
                <a:solidFill>
                  <a:schemeClr val="tx1">
                    <a:lumMod val="50000"/>
                    <a:lumOff val="50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utilizados</a:t>
            </a:r>
          </a:p>
          <a:p>
            <a:pPr>
              <a:spcBef>
                <a:spcPts val="1100"/>
              </a:spcBef>
              <a:spcAft>
                <a:spcPts val="1100"/>
              </a:spcAft>
              <a:buClr>
                <a:srgbClr val="65CCF8"/>
              </a:buClr>
              <a:buFont typeface="Wingdings" pitchFamily="2" charset="2"/>
              <a:buChar char="§"/>
            </a:pPr>
            <a:r>
              <a:rPr lang="es-ES_tradnl" sz="2400" b="1" dirty="0">
                <a:solidFill>
                  <a:schemeClr val="tx1">
                    <a:lumMod val="50000"/>
                    <a:lumOff val="50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la utilización </a:t>
            </a:r>
            <a:r>
              <a:rPr lang="es-ES_tradnl" sz="2400" b="1" dirty="0">
                <a:solidFill>
                  <a:srgbClr val="65CCF8"/>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de componentes estándar </a:t>
            </a:r>
          </a:p>
          <a:p>
            <a:pPr>
              <a:spcBef>
                <a:spcPts val="1100"/>
              </a:spcBef>
              <a:spcAft>
                <a:spcPts val="1100"/>
              </a:spcAft>
              <a:buClr>
                <a:srgbClr val="65CCF8"/>
              </a:buClr>
              <a:buFont typeface="Wingdings" pitchFamily="2" charset="2"/>
              <a:buChar char="§"/>
            </a:pPr>
            <a:r>
              <a:rPr lang="es-ES_tradnl" sz="2400" b="1" dirty="0">
                <a:solidFill>
                  <a:schemeClr val="tx1">
                    <a:lumMod val="50000"/>
                    <a:lumOff val="50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la utilización de normas de </a:t>
            </a:r>
            <a:r>
              <a:rPr lang="es-ES_tradnl" sz="2400" b="1" dirty="0">
                <a:solidFill>
                  <a:srgbClr val="65CCF8"/>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codificación de materiales </a:t>
            </a:r>
            <a:r>
              <a:rPr lang="es-ES_tradnl" sz="2400" b="1" dirty="0">
                <a:solidFill>
                  <a:schemeClr val="tx1">
                    <a:lumMod val="50000"/>
                    <a:lumOff val="50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y componentes con el fin de determinar los componentes y materiales, el número y la complejidad de los procesos y herramientas necesarios</a:t>
            </a:r>
          </a:p>
          <a:p>
            <a:pPr>
              <a:spcBef>
                <a:spcPts val="1100"/>
              </a:spcBef>
              <a:spcAft>
                <a:spcPts val="1100"/>
              </a:spcAft>
              <a:buClr>
                <a:srgbClr val="65CCF8"/>
              </a:buClr>
              <a:buFont typeface="Wingdings" pitchFamily="2" charset="2"/>
              <a:buChar char="§"/>
            </a:pPr>
            <a:r>
              <a:rPr lang="es-ES_tradnl" sz="2400" b="1" dirty="0">
                <a:solidFill>
                  <a:schemeClr val="tx1">
                    <a:lumMod val="50000"/>
                    <a:lumOff val="50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la facilidad para desmontar y volver a montar el producto sin dañarlo </a:t>
            </a:r>
          </a:p>
          <a:p>
            <a:pPr>
              <a:spcBef>
                <a:spcPts val="1100"/>
              </a:spcBef>
              <a:spcAft>
                <a:spcPts val="1100"/>
              </a:spcAft>
              <a:buClr>
                <a:srgbClr val="65CCF8"/>
              </a:buClr>
              <a:buFont typeface="Wingdings" pitchFamily="2" charset="2"/>
              <a:buChar char="§"/>
            </a:pPr>
            <a:r>
              <a:rPr lang="es-ES_tradnl" sz="2400" b="1" dirty="0">
                <a:solidFill>
                  <a:schemeClr val="tx1">
                    <a:lumMod val="50000"/>
                    <a:lumOff val="50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las condiciones para acceder a los datos del producto</a:t>
            </a:r>
          </a:p>
          <a:p>
            <a:pPr>
              <a:spcBef>
                <a:spcPts val="1100"/>
              </a:spcBef>
              <a:spcAft>
                <a:spcPts val="1100"/>
              </a:spcAft>
              <a:buClr>
                <a:srgbClr val="65CCF8"/>
              </a:buClr>
              <a:buFont typeface="Wingdings" pitchFamily="2" charset="2"/>
              <a:buChar char="§"/>
            </a:pPr>
            <a:r>
              <a:rPr lang="es-ES_tradnl" sz="2400" b="1" dirty="0">
                <a:solidFill>
                  <a:schemeClr val="tx1">
                    <a:lumMod val="50000"/>
                    <a:lumOff val="50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las condiciones para acceder a los equipos y programas informáticos necesarios, y para utilizarlos</a:t>
            </a:r>
            <a:endParaRPr lang="es-ES_tradnl" sz="3600" b="1" dirty="0">
              <a:solidFill>
                <a:schemeClr val="tx1">
                  <a:lumMod val="50000"/>
                  <a:lumOff val="50000"/>
                </a:schemeClr>
              </a:solidFill>
              <a:latin typeface="Helvetica Neue Condensed" panose="02000503000000020004" pitchFamily="2" charset="0"/>
              <a:ea typeface="Helvetica Neue Condensed" panose="02000503000000020004" pitchFamily="2" charset="0"/>
              <a:cs typeface="Helvetica Neue Condensed" panose="02000503000000020004" pitchFamily="2" charset="0"/>
            </a:endParaRPr>
          </a:p>
        </p:txBody>
      </p:sp>
      <p:sp>
        <p:nvSpPr>
          <p:cNvPr id="4" name="TextBox 3">
            <a:extLst>
              <a:ext uri="{FF2B5EF4-FFF2-40B4-BE49-F238E27FC236}">
                <a16:creationId xmlns:a16="http://schemas.microsoft.com/office/drawing/2014/main" id="{E2DFD86F-F706-38BB-481C-D2FB8C716EFE}"/>
              </a:ext>
            </a:extLst>
          </p:cNvPr>
          <p:cNvSpPr txBox="1"/>
          <p:nvPr/>
        </p:nvSpPr>
        <p:spPr>
          <a:xfrm>
            <a:off x="1741329" y="426050"/>
            <a:ext cx="1460500" cy="889987"/>
          </a:xfrm>
          <a:prstGeom prst="rect">
            <a:avLst/>
          </a:prstGeom>
          <a:noFill/>
        </p:spPr>
        <p:txBody>
          <a:bodyPr wrap="square" rtlCol="0">
            <a:spAutoFit/>
          </a:bodyPr>
          <a:lstStyle/>
          <a:p>
            <a:pPr algn="r">
              <a:lnSpc>
                <a:spcPts val="2020"/>
              </a:lnSpc>
            </a:pPr>
            <a:r>
              <a:rPr lang="es-ES_tradnl" sz="2400" b="1" dirty="0">
                <a:solidFill>
                  <a:schemeClr val="tx1">
                    <a:lumMod val="50000"/>
                    <a:lumOff val="50000"/>
                  </a:schemeClr>
                </a:solidFill>
                <a:latin typeface="Dreaming Outloud Pro" panose="020F0502020204030204" pitchFamily="34" charset="0"/>
                <a:ea typeface="Helvetica Neue Condensed" panose="02000503000000020004" pitchFamily="2" charset="0"/>
                <a:cs typeface="Dreaming Outloud Pro" panose="020F0502020204030204" pitchFamily="34" charset="0"/>
              </a:rPr>
              <a:t>Como podría medirse?</a:t>
            </a:r>
          </a:p>
        </p:txBody>
      </p:sp>
    </p:spTree>
    <p:extLst>
      <p:ext uri="{BB962C8B-B14F-4D97-AF65-F5344CB8AC3E}">
        <p14:creationId xmlns:p14="http://schemas.microsoft.com/office/powerpoint/2010/main" val="7699257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FE2775B-C34A-8233-F6F6-A7DCE80A2199}"/>
              </a:ext>
            </a:extLst>
          </p:cNvPr>
          <p:cNvSpPr/>
          <p:nvPr/>
        </p:nvSpPr>
        <p:spPr>
          <a:xfrm>
            <a:off x="0" y="0"/>
            <a:ext cx="2771775"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 name="Title 1">
            <a:extLst>
              <a:ext uri="{FF2B5EF4-FFF2-40B4-BE49-F238E27FC236}">
                <a16:creationId xmlns:a16="http://schemas.microsoft.com/office/drawing/2014/main" id="{AD736CCD-E58D-CAA7-CD25-768AF5830F30}"/>
              </a:ext>
            </a:extLst>
          </p:cNvPr>
          <p:cNvSpPr>
            <a:spLocks noGrp="1"/>
          </p:cNvSpPr>
          <p:nvPr>
            <p:ph type="title"/>
          </p:nvPr>
        </p:nvSpPr>
        <p:spPr>
          <a:xfrm>
            <a:off x="-1" y="2632075"/>
            <a:ext cx="2628901" cy="1325563"/>
          </a:xfrm>
        </p:spPr>
        <p:txBody>
          <a:bodyPr>
            <a:noAutofit/>
          </a:bodyPr>
          <a:lstStyle/>
          <a:p>
            <a:pPr algn="r"/>
            <a:r>
              <a:rPr lang="es-ES_tradnl" sz="3200" b="1" dirty="0">
                <a:solidFill>
                  <a:srgbClr val="65CCF8"/>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Facilidad y calidad del reciclado</a:t>
            </a:r>
            <a:endParaRPr lang="es-ES_tradnl" sz="3200" dirty="0">
              <a:solidFill>
                <a:srgbClr val="65CCF8"/>
              </a:solidFill>
            </a:endParaRPr>
          </a:p>
        </p:txBody>
      </p:sp>
      <p:sp>
        <p:nvSpPr>
          <p:cNvPr id="3" name="Content Placeholder 2">
            <a:extLst>
              <a:ext uri="{FF2B5EF4-FFF2-40B4-BE49-F238E27FC236}">
                <a16:creationId xmlns:a16="http://schemas.microsoft.com/office/drawing/2014/main" id="{3B93B7EA-76D9-3A80-68A5-98FB0CAA67A4}"/>
              </a:ext>
            </a:extLst>
          </p:cNvPr>
          <p:cNvSpPr>
            <a:spLocks noGrp="1"/>
          </p:cNvSpPr>
          <p:nvPr>
            <p:ph idx="1"/>
          </p:nvPr>
        </p:nvSpPr>
        <p:spPr>
          <a:xfrm>
            <a:off x="3617595" y="593407"/>
            <a:ext cx="8441056" cy="6414136"/>
          </a:xfrm>
        </p:spPr>
        <p:txBody>
          <a:bodyPr>
            <a:normAutofit fontScale="92500"/>
          </a:bodyPr>
          <a:lstStyle/>
          <a:p>
            <a:pPr>
              <a:spcBef>
                <a:spcPts val="1100"/>
              </a:spcBef>
              <a:spcAft>
                <a:spcPts val="1100"/>
              </a:spcAft>
              <a:buClr>
                <a:srgbClr val="65CCF8"/>
              </a:buClr>
              <a:buFont typeface="Wingdings" pitchFamily="2" charset="2"/>
              <a:buChar char="§"/>
            </a:pPr>
            <a:r>
              <a:rPr lang="es-ES_tradnl" sz="2400" b="1" dirty="0">
                <a:solidFill>
                  <a:schemeClr val="tx1">
                    <a:lumMod val="50000"/>
                    <a:lumOff val="50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la utilización de materiales </a:t>
            </a:r>
            <a:r>
              <a:rPr lang="es-ES_tradnl" sz="2400" b="1" dirty="0">
                <a:solidFill>
                  <a:srgbClr val="65CCF8"/>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fácilmente reciclables</a:t>
            </a:r>
          </a:p>
          <a:p>
            <a:pPr>
              <a:spcBef>
                <a:spcPts val="1100"/>
              </a:spcBef>
              <a:spcAft>
                <a:spcPts val="1100"/>
              </a:spcAft>
              <a:buClr>
                <a:srgbClr val="65CCF8"/>
              </a:buClr>
              <a:buFont typeface="Wingdings" pitchFamily="2" charset="2"/>
              <a:buChar char="§"/>
            </a:pPr>
            <a:r>
              <a:rPr lang="es-ES_tradnl" sz="2400" b="1" dirty="0">
                <a:solidFill>
                  <a:schemeClr val="tx1">
                    <a:lumMod val="50000"/>
                    <a:lumOff val="50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el acceso seguro, fácil y no destructivo a componentes y materiales o a componentes y materiales que contengan sustancias peligrosas</a:t>
            </a:r>
          </a:p>
          <a:p>
            <a:pPr>
              <a:spcBef>
                <a:spcPts val="1100"/>
              </a:spcBef>
              <a:spcAft>
                <a:spcPts val="1100"/>
              </a:spcAft>
              <a:buClr>
                <a:srgbClr val="65CCF8"/>
              </a:buClr>
              <a:buFont typeface="Wingdings" pitchFamily="2" charset="2"/>
              <a:buChar char="§"/>
            </a:pPr>
            <a:r>
              <a:rPr lang="es-ES_tradnl" sz="2400" b="1" dirty="0">
                <a:solidFill>
                  <a:schemeClr val="tx1">
                    <a:lumMod val="50000"/>
                    <a:lumOff val="50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la </a:t>
            </a:r>
            <a:r>
              <a:rPr lang="es-ES_tradnl" sz="2400" b="1" dirty="0">
                <a:solidFill>
                  <a:srgbClr val="65CCF8"/>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composición y homogeneidad </a:t>
            </a:r>
            <a:r>
              <a:rPr lang="es-ES_tradnl" sz="2400" b="1" dirty="0">
                <a:solidFill>
                  <a:schemeClr val="tx1">
                    <a:lumMod val="50000"/>
                    <a:lumOff val="50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de los materiales</a:t>
            </a:r>
          </a:p>
          <a:p>
            <a:pPr>
              <a:spcBef>
                <a:spcPts val="1100"/>
              </a:spcBef>
              <a:spcAft>
                <a:spcPts val="1100"/>
              </a:spcAft>
              <a:buClr>
                <a:srgbClr val="65CCF8"/>
              </a:buClr>
              <a:buFont typeface="Wingdings" pitchFamily="2" charset="2"/>
              <a:buChar char="§"/>
            </a:pPr>
            <a:r>
              <a:rPr lang="es-ES_tradnl" sz="2400" b="1" dirty="0">
                <a:solidFill>
                  <a:schemeClr val="tx1">
                    <a:lumMod val="50000"/>
                    <a:lumOff val="50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la posibilidad de </a:t>
            </a:r>
            <a:r>
              <a:rPr lang="es-ES_tradnl" sz="2400" b="1" dirty="0">
                <a:solidFill>
                  <a:srgbClr val="65CCF8"/>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clasificación de alta pureza</a:t>
            </a:r>
          </a:p>
          <a:p>
            <a:pPr>
              <a:spcBef>
                <a:spcPts val="1100"/>
              </a:spcBef>
              <a:spcAft>
                <a:spcPts val="1100"/>
              </a:spcAft>
              <a:buClr>
                <a:srgbClr val="65CCF8"/>
              </a:buClr>
              <a:buFont typeface="Wingdings" pitchFamily="2" charset="2"/>
              <a:buChar char="§"/>
            </a:pPr>
            <a:r>
              <a:rPr lang="es-ES_tradnl" sz="2400" b="1" dirty="0">
                <a:solidFill>
                  <a:schemeClr val="tx1">
                    <a:lumMod val="50000"/>
                    <a:lumOff val="50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el número de materiales y componentes utilizados</a:t>
            </a:r>
            <a:endParaRPr lang="es-ES_tradnl" sz="2400" b="1" dirty="0">
              <a:solidFill>
                <a:schemeClr val="tx1">
                  <a:lumMod val="50000"/>
                  <a:lumOff val="50000"/>
                </a:schemeClr>
              </a:solidFill>
              <a:latin typeface="Helvetica Neue Condensed" panose="02000503000000020004" pitchFamily="2" charset="0"/>
              <a:ea typeface="Helvetica Neue Condensed" panose="02000503000000020004" pitchFamily="2" charset="0"/>
              <a:cs typeface="Helvetica Neue Condensed" panose="02000503000000020004" pitchFamily="2" charset="0"/>
            </a:endParaRPr>
          </a:p>
          <a:p>
            <a:pPr>
              <a:spcBef>
                <a:spcPts val="1100"/>
              </a:spcBef>
              <a:spcAft>
                <a:spcPts val="1100"/>
              </a:spcAft>
              <a:buClr>
                <a:srgbClr val="65CCF8"/>
              </a:buClr>
              <a:buFont typeface="Wingdings" pitchFamily="2" charset="2"/>
              <a:buChar char="§"/>
            </a:pPr>
            <a:r>
              <a:rPr lang="es-ES_tradnl" sz="2400" b="1" dirty="0">
                <a:solidFill>
                  <a:schemeClr val="tx1">
                    <a:lumMod val="50000"/>
                    <a:lumOff val="50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la utilización de </a:t>
            </a:r>
            <a:r>
              <a:rPr lang="es-ES_tradnl" sz="2400" b="1" dirty="0">
                <a:solidFill>
                  <a:srgbClr val="65CCF8"/>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componentes estándar</a:t>
            </a:r>
          </a:p>
          <a:p>
            <a:pPr>
              <a:spcBef>
                <a:spcPts val="1100"/>
              </a:spcBef>
              <a:spcAft>
                <a:spcPts val="1100"/>
              </a:spcAft>
              <a:buClr>
                <a:srgbClr val="65CCF8"/>
              </a:buClr>
              <a:buFont typeface="Wingdings" pitchFamily="2" charset="2"/>
              <a:buChar char="§"/>
            </a:pPr>
            <a:r>
              <a:rPr lang="es-ES_tradnl" sz="2400" b="1" dirty="0">
                <a:solidFill>
                  <a:schemeClr val="tx1">
                    <a:lumMod val="50000"/>
                    <a:lumOff val="50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la utilización de </a:t>
            </a:r>
            <a:r>
              <a:rPr lang="es-ES_tradnl" sz="2400" b="1" dirty="0">
                <a:solidFill>
                  <a:srgbClr val="65CCF8"/>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normas de codificación de materiales </a:t>
            </a:r>
            <a:r>
              <a:rPr lang="es-ES_tradnl" sz="2400" b="1" dirty="0">
                <a:solidFill>
                  <a:schemeClr val="tx1">
                    <a:lumMod val="50000"/>
                    <a:lumOff val="50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y componentes con el fin de determinar los componentes y materiales, el número y la complejidad de los procesos y herramientas necesarios</a:t>
            </a:r>
          </a:p>
          <a:p>
            <a:pPr>
              <a:spcBef>
                <a:spcPts val="1100"/>
              </a:spcBef>
              <a:spcAft>
                <a:spcPts val="1100"/>
              </a:spcAft>
              <a:buClr>
                <a:srgbClr val="65CCF8"/>
              </a:buClr>
              <a:buFont typeface="Wingdings" pitchFamily="2" charset="2"/>
              <a:buChar char="§"/>
            </a:pPr>
            <a:r>
              <a:rPr lang="es-ES_tradnl" sz="2400" b="1" dirty="0">
                <a:solidFill>
                  <a:schemeClr val="tx1">
                    <a:lumMod val="50000"/>
                    <a:lumOff val="50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la facilidad para desmontar y volver a montar el producto sin dañarlo</a:t>
            </a:r>
          </a:p>
          <a:p>
            <a:pPr>
              <a:spcBef>
                <a:spcPts val="1100"/>
              </a:spcBef>
              <a:spcAft>
                <a:spcPts val="1100"/>
              </a:spcAft>
              <a:buClr>
                <a:srgbClr val="65CCF8"/>
              </a:buClr>
              <a:buFont typeface="Wingdings" pitchFamily="2" charset="2"/>
              <a:buChar char="§"/>
            </a:pPr>
            <a:r>
              <a:rPr lang="es-ES_tradnl" sz="2400" b="1" dirty="0">
                <a:solidFill>
                  <a:schemeClr val="tx1">
                    <a:lumMod val="50000"/>
                    <a:lumOff val="50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las condiciones para acceder a los datos del producto</a:t>
            </a:r>
          </a:p>
        </p:txBody>
      </p:sp>
      <p:sp>
        <p:nvSpPr>
          <p:cNvPr id="5" name="TextBox 4">
            <a:extLst>
              <a:ext uri="{FF2B5EF4-FFF2-40B4-BE49-F238E27FC236}">
                <a16:creationId xmlns:a16="http://schemas.microsoft.com/office/drawing/2014/main" id="{D44248BD-7AD7-94F1-DB87-6B52E149E2E3}"/>
              </a:ext>
            </a:extLst>
          </p:cNvPr>
          <p:cNvSpPr txBox="1"/>
          <p:nvPr/>
        </p:nvSpPr>
        <p:spPr>
          <a:xfrm>
            <a:off x="1741329" y="426050"/>
            <a:ext cx="1460500" cy="889987"/>
          </a:xfrm>
          <a:prstGeom prst="rect">
            <a:avLst/>
          </a:prstGeom>
          <a:noFill/>
        </p:spPr>
        <p:txBody>
          <a:bodyPr wrap="square" rtlCol="0">
            <a:spAutoFit/>
          </a:bodyPr>
          <a:lstStyle/>
          <a:p>
            <a:pPr algn="r">
              <a:lnSpc>
                <a:spcPts val="2020"/>
              </a:lnSpc>
            </a:pPr>
            <a:r>
              <a:rPr lang="es-ES_tradnl" sz="2400" b="1" dirty="0">
                <a:solidFill>
                  <a:schemeClr val="tx1">
                    <a:lumMod val="50000"/>
                    <a:lumOff val="50000"/>
                  </a:schemeClr>
                </a:solidFill>
                <a:latin typeface="Dreaming Outloud Pro" panose="020F0502020204030204" pitchFamily="34" charset="0"/>
                <a:ea typeface="Helvetica Neue Condensed" panose="02000503000000020004" pitchFamily="2" charset="0"/>
                <a:cs typeface="Dreaming Outloud Pro" panose="020F0502020204030204" pitchFamily="34" charset="0"/>
              </a:rPr>
              <a:t>Como podría medirse?</a:t>
            </a:r>
          </a:p>
        </p:txBody>
      </p:sp>
    </p:spTree>
    <p:extLst>
      <p:ext uri="{BB962C8B-B14F-4D97-AF65-F5344CB8AC3E}">
        <p14:creationId xmlns:p14="http://schemas.microsoft.com/office/powerpoint/2010/main" val="15922433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62EEC08-2658-6D0D-5915-5AE375133A66}"/>
              </a:ext>
            </a:extLst>
          </p:cNvPr>
          <p:cNvSpPr>
            <a:spLocks noGrp="1"/>
          </p:cNvSpPr>
          <p:nvPr>
            <p:ph idx="1"/>
          </p:nvPr>
        </p:nvSpPr>
        <p:spPr>
          <a:xfrm>
            <a:off x="650875" y="1614487"/>
            <a:ext cx="10515600" cy="4913313"/>
          </a:xfrm>
        </p:spPr>
        <p:txBody>
          <a:bodyPr>
            <a:normAutofit/>
          </a:bodyPr>
          <a:lstStyle/>
          <a:p>
            <a:pPr marL="0" indent="0" fontAlgn="base">
              <a:buNone/>
            </a:pPr>
            <a:r>
              <a:rPr lang="en-GB" b="1" dirty="0" err="1">
                <a:solidFill>
                  <a:schemeClr val="tx1">
                    <a:lumMod val="50000"/>
                    <a:lumOff val="50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En</a:t>
            </a:r>
            <a:r>
              <a:rPr lang="en-GB" b="1" dirty="0">
                <a:solidFill>
                  <a:schemeClr val="tx1">
                    <a:lumMod val="50000"/>
                    <a:lumOff val="50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 la </a:t>
            </a:r>
            <a:r>
              <a:rPr lang="en-GB" b="1" dirty="0" err="1">
                <a:solidFill>
                  <a:schemeClr val="tx1">
                    <a:lumMod val="50000"/>
                    <a:lumOff val="50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elaboración</a:t>
            </a:r>
            <a:r>
              <a:rPr lang="en-GB" b="1" dirty="0">
                <a:solidFill>
                  <a:schemeClr val="tx1">
                    <a:lumMod val="50000"/>
                    <a:lumOff val="50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 de </a:t>
            </a:r>
            <a:r>
              <a:rPr lang="en-GB" b="1" dirty="0" err="1">
                <a:solidFill>
                  <a:schemeClr val="tx1">
                    <a:lumMod val="50000"/>
                    <a:lumOff val="50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los</a:t>
            </a:r>
            <a:r>
              <a:rPr lang="en-GB" b="1" dirty="0">
                <a:solidFill>
                  <a:schemeClr val="tx1">
                    <a:lumMod val="50000"/>
                    <a:lumOff val="50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 </a:t>
            </a:r>
            <a:r>
              <a:rPr lang="en-GB" b="1" dirty="0" err="1">
                <a:solidFill>
                  <a:schemeClr val="tx1">
                    <a:lumMod val="50000"/>
                    <a:lumOff val="50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requisitos</a:t>
            </a:r>
            <a:r>
              <a:rPr lang="en-GB" b="1" dirty="0">
                <a:solidFill>
                  <a:schemeClr val="tx1">
                    <a:lumMod val="50000"/>
                    <a:lumOff val="50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 de </a:t>
            </a:r>
            <a:r>
              <a:rPr lang="en-GB" b="1" dirty="0" err="1">
                <a:solidFill>
                  <a:schemeClr val="tx1">
                    <a:lumMod val="50000"/>
                    <a:lumOff val="50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diseño</a:t>
            </a:r>
            <a:r>
              <a:rPr lang="en-GB" b="1" dirty="0">
                <a:solidFill>
                  <a:schemeClr val="tx1">
                    <a:lumMod val="50000"/>
                    <a:lumOff val="50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 </a:t>
            </a:r>
            <a:r>
              <a:rPr lang="en-GB" b="1" dirty="0" err="1">
                <a:solidFill>
                  <a:schemeClr val="tx1">
                    <a:lumMod val="50000"/>
                    <a:lumOff val="50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ecológico</a:t>
            </a:r>
            <a:r>
              <a:rPr lang="en-GB" b="1" dirty="0">
                <a:solidFill>
                  <a:schemeClr val="tx1">
                    <a:lumMod val="50000"/>
                    <a:lumOff val="50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 la </a:t>
            </a:r>
            <a:r>
              <a:rPr lang="en-GB" b="1" dirty="0" err="1">
                <a:solidFill>
                  <a:schemeClr val="tx1">
                    <a:lumMod val="50000"/>
                    <a:lumOff val="50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Comisión</a:t>
            </a:r>
            <a:r>
              <a:rPr lang="en-GB" b="1" dirty="0">
                <a:solidFill>
                  <a:schemeClr val="tx1">
                    <a:lumMod val="50000"/>
                    <a:lumOff val="50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a:t>
            </a:r>
          </a:p>
          <a:p>
            <a:pPr marL="0" indent="0" fontAlgn="base">
              <a:buNone/>
            </a:pPr>
            <a:endParaRPr lang="en-GB" b="1" dirty="0">
              <a:solidFill>
                <a:schemeClr val="tx1">
                  <a:lumMod val="50000"/>
                  <a:lumOff val="50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endParaRPr>
          </a:p>
          <a:p>
            <a:pPr fontAlgn="base">
              <a:buFont typeface="Wingdings" pitchFamily="2" charset="2"/>
              <a:buChar char="§"/>
            </a:pPr>
            <a:r>
              <a:rPr lang="en-GB" b="1" dirty="0" err="1">
                <a:solidFill>
                  <a:schemeClr val="tx1">
                    <a:lumMod val="50000"/>
                    <a:lumOff val="50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tendrá</a:t>
            </a:r>
            <a:r>
              <a:rPr lang="en-GB" b="1" dirty="0">
                <a:solidFill>
                  <a:schemeClr val="tx1">
                    <a:lumMod val="50000"/>
                    <a:lumOff val="50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 </a:t>
            </a:r>
            <a:r>
              <a:rPr lang="en-GB" b="1" dirty="0" err="1">
                <a:solidFill>
                  <a:schemeClr val="tx1">
                    <a:lumMod val="50000"/>
                    <a:lumOff val="50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en</a:t>
            </a:r>
            <a:r>
              <a:rPr lang="en-GB" b="1" dirty="0">
                <a:solidFill>
                  <a:schemeClr val="tx1">
                    <a:lumMod val="50000"/>
                    <a:lumOff val="50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 </a:t>
            </a:r>
            <a:r>
              <a:rPr lang="en-GB" b="1" dirty="0" err="1">
                <a:solidFill>
                  <a:schemeClr val="tx1">
                    <a:lumMod val="50000"/>
                    <a:lumOff val="50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cuenta</a:t>
            </a:r>
            <a:r>
              <a:rPr lang="en-GB" b="1" dirty="0">
                <a:solidFill>
                  <a:schemeClr val="tx1">
                    <a:lumMod val="50000"/>
                    <a:lumOff val="50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 </a:t>
            </a:r>
            <a:r>
              <a:rPr lang="en-GB" b="1" dirty="0" err="1">
                <a:solidFill>
                  <a:schemeClr val="tx1">
                    <a:lumMod val="50000"/>
                    <a:lumOff val="50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prioridades</a:t>
            </a:r>
            <a:r>
              <a:rPr lang="en-GB" b="1" dirty="0">
                <a:solidFill>
                  <a:schemeClr val="tx1">
                    <a:lumMod val="50000"/>
                    <a:lumOff val="50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 </a:t>
            </a:r>
            <a:r>
              <a:rPr lang="en-GB" b="1" dirty="0" err="1">
                <a:solidFill>
                  <a:schemeClr val="tx1">
                    <a:lumMod val="50000"/>
                    <a:lumOff val="50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climáticas</a:t>
            </a:r>
            <a:r>
              <a:rPr lang="en-GB" b="1" dirty="0">
                <a:solidFill>
                  <a:schemeClr val="tx1">
                    <a:lumMod val="50000"/>
                    <a:lumOff val="50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 </a:t>
            </a:r>
            <a:r>
              <a:rPr lang="en-GB" b="1" dirty="0" err="1">
                <a:solidFill>
                  <a:schemeClr val="tx1">
                    <a:lumMod val="50000"/>
                    <a:lumOff val="50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medioambientales</a:t>
            </a:r>
            <a:r>
              <a:rPr lang="en-GB" b="1" dirty="0">
                <a:solidFill>
                  <a:schemeClr val="tx1">
                    <a:lumMod val="50000"/>
                    <a:lumOff val="50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 y de </a:t>
            </a:r>
            <a:r>
              <a:rPr lang="en-GB" b="1" dirty="0" err="1">
                <a:solidFill>
                  <a:schemeClr val="tx1">
                    <a:lumMod val="50000"/>
                    <a:lumOff val="50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eficiencia</a:t>
            </a:r>
            <a:r>
              <a:rPr lang="en-GB" b="1" dirty="0">
                <a:solidFill>
                  <a:schemeClr val="tx1">
                    <a:lumMod val="50000"/>
                    <a:lumOff val="50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 </a:t>
            </a:r>
            <a:r>
              <a:rPr lang="en-GB" b="1" dirty="0" err="1">
                <a:solidFill>
                  <a:schemeClr val="tx1">
                    <a:lumMod val="50000"/>
                    <a:lumOff val="50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energética</a:t>
            </a:r>
            <a:r>
              <a:rPr lang="en-GB" b="1" dirty="0">
                <a:solidFill>
                  <a:schemeClr val="tx1">
                    <a:lumMod val="50000"/>
                    <a:lumOff val="50000"/>
                  </a:schemeClr>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 </a:t>
            </a:r>
            <a:r>
              <a:rPr lang="en-GB" b="1" dirty="0" err="1">
                <a:solidFill>
                  <a:schemeClr val="tx1">
                    <a:lumMod val="50000"/>
                    <a:lumOff val="50000"/>
                  </a:schemeClr>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legislación</a:t>
            </a:r>
            <a:r>
              <a:rPr lang="en-GB" b="1" dirty="0">
                <a:solidFill>
                  <a:schemeClr val="tx1">
                    <a:lumMod val="50000"/>
                    <a:lumOff val="50000"/>
                  </a:schemeClr>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 de </a:t>
            </a:r>
            <a:r>
              <a:rPr lang="en-GB" b="1" dirty="0" err="1">
                <a:solidFill>
                  <a:schemeClr val="tx1">
                    <a:lumMod val="50000"/>
                    <a:lumOff val="50000"/>
                  </a:schemeClr>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los</a:t>
            </a:r>
            <a:r>
              <a:rPr lang="en-GB" b="1" dirty="0">
                <a:solidFill>
                  <a:schemeClr val="tx1">
                    <a:lumMod val="50000"/>
                    <a:lumOff val="50000"/>
                  </a:schemeClr>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 </a:t>
            </a:r>
            <a:r>
              <a:rPr lang="en-GB" b="1" dirty="0" err="1">
                <a:solidFill>
                  <a:schemeClr val="tx1">
                    <a:lumMod val="50000"/>
                    <a:lumOff val="50000"/>
                  </a:schemeClr>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países</a:t>
            </a:r>
            <a:r>
              <a:rPr lang="en-GB" b="1" dirty="0">
                <a:solidFill>
                  <a:schemeClr val="tx1">
                    <a:lumMod val="50000"/>
                    <a:lumOff val="50000"/>
                  </a:schemeClr>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 e </a:t>
            </a:r>
            <a:r>
              <a:rPr lang="en-GB" b="1" dirty="0" err="1">
                <a:solidFill>
                  <a:schemeClr val="tx1">
                    <a:lumMod val="50000"/>
                    <a:lumOff val="50000"/>
                  </a:schemeClr>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información</a:t>
            </a:r>
            <a:r>
              <a:rPr lang="en-GB" b="1" dirty="0">
                <a:solidFill>
                  <a:schemeClr val="tx1">
                    <a:lumMod val="50000"/>
                    <a:lumOff val="50000"/>
                  </a:schemeClr>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 </a:t>
            </a:r>
            <a:r>
              <a:rPr lang="en-GB" b="1" dirty="0" err="1">
                <a:solidFill>
                  <a:schemeClr val="tx1">
                    <a:lumMod val="50000"/>
                    <a:lumOff val="50000"/>
                  </a:schemeClr>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técnica</a:t>
            </a:r>
            <a:r>
              <a:rPr lang="en-GB" b="1" dirty="0">
                <a:solidFill>
                  <a:schemeClr val="tx1">
                    <a:lumMod val="50000"/>
                    <a:lumOff val="50000"/>
                  </a:schemeClr>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 disponible y opinions </a:t>
            </a:r>
            <a:r>
              <a:rPr lang="en-GB" b="1" dirty="0" err="1">
                <a:solidFill>
                  <a:schemeClr val="tx1">
                    <a:lumMod val="50000"/>
                    <a:lumOff val="50000"/>
                  </a:schemeClr>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manifestadas</a:t>
            </a:r>
            <a:r>
              <a:rPr lang="en-GB" b="1" dirty="0">
                <a:solidFill>
                  <a:schemeClr val="tx1">
                    <a:lumMod val="50000"/>
                    <a:lumOff val="50000"/>
                  </a:schemeClr>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 a traves del </a:t>
            </a:r>
            <a:r>
              <a:rPr lang="en-GB" b="1" dirty="0" err="1">
                <a:solidFill>
                  <a:schemeClr val="tx1">
                    <a:lumMod val="50000"/>
                    <a:lumOff val="50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Foro</a:t>
            </a:r>
            <a:r>
              <a:rPr lang="en-GB" b="1" dirty="0">
                <a:solidFill>
                  <a:schemeClr val="tx1">
                    <a:lumMod val="50000"/>
                    <a:lumOff val="50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 de </a:t>
            </a:r>
            <a:r>
              <a:rPr lang="en-GB" b="1" dirty="0" err="1">
                <a:solidFill>
                  <a:schemeClr val="tx1">
                    <a:lumMod val="50000"/>
                    <a:lumOff val="50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Diseño</a:t>
            </a:r>
            <a:r>
              <a:rPr lang="en-GB" b="1" dirty="0">
                <a:solidFill>
                  <a:schemeClr val="tx1">
                    <a:lumMod val="50000"/>
                    <a:lumOff val="50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 </a:t>
            </a:r>
            <a:r>
              <a:rPr lang="en-GB" b="1" dirty="0" err="1">
                <a:solidFill>
                  <a:schemeClr val="tx1">
                    <a:lumMod val="50000"/>
                    <a:lumOff val="50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Ecológico</a:t>
            </a:r>
            <a:endParaRPr lang="en-GB" b="1" dirty="0">
              <a:solidFill>
                <a:schemeClr val="tx1">
                  <a:lumMod val="50000"/>
                  <a:lumOff val="50000"/>
                </a:schemeClr>
              </a:solidFill>
              <a:latin typeface="Helvetica Neue Condensed" panose="02000503000000020004" pitchFamily="2" charset="0"/>
              <a:ea typeface="Helvetica Neue Condensed" panose="02000503000000020004" pitchFamily="2" charset="0"/>
              <a:cs typeface="Helvetica Neue Condensed" panose="02000503000000020004" pitchFamily="2" charset="0"/>
            </a:endParaRPr>
          </a:p>
          <a:p>
            <a:pPr fontAlgn="base">
              <a:buFont typeface="Wingdings" pitchFamily="2" charset="2"/>
              <a:buChar char="§"/>
            </a:pPr>
            <a:r>
              <a:rPr lang="en-GB" b="1" dirty="0">
                <a:solidFill>
                  <a:schemeClr val="tx1">
                    <a:lumMod val="50000"/>
                    <a:lumOff val="50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El </a:t>
            </a:r>
            <a:r>
              <a:rPr lang="en-GB" b="1" dirty="0" err="1">
                <a:solidFill>
                  <a:schemeClr val="tx1">
                    <a:lumMod val="50000"/>
                    <a:lumOff val="50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establecimiento</a:t>
            </a:r>
            <a:r>
              <a:rPr lang="en-GB" b="1" dirty="0">
                <a:solidFill>
                  <a:schemeClr val="tx1">
                    <a:lumMod val="50000"/>
                    <a:lumOff val="50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 de </a:t>
            </a:r>
            <a:r>
              <a:rPr lang="en-GB" b="1" dirty="0" err="1">
                <a:solidFill>
                  <a:schemeClr val="tx1">
                    <a:lumMod val="50000"/>
                    <a:lumOff val="50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requisitos</a:t>
            </a:r>
            <a:r>
              <a:rPr lang="en-GB" b="1" dirty="0">
                <a:solidFill>
                  <a:schemeClr val="tx1">
                    <a:lumMod val="50000"/>
                    <a:lumOff val="50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 de </a:t>
            </a:r>
            <a:r>
              <a:rPr lang="en-GB" b="1" dirty="0" err="1">
                <a:solidFill>
                  <a:schemeClr val="tx1">
                    <a:lumMod val="50000"/>
                    <a:lumOff val="50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diseño</a:t>
            </a:r>
            <a:r>
              <a:rPr lang="en-GB" b="1" dirty="0">
                <a:solidFill>
                  <a:schemeClr val="tx1">
                    <a:lumMod val="50000"/>
                    <a:lumOff val="50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 </a:t>
            </a:r>
            <a:r>
              <a:rPr lang="en-GB" b="1" dirty="0" err="1">
                <a:solidFill>
                  <a:schemeClr val="tx1">
                    <a:lumMod val="50000"/>
                    <a:lumOff val="50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ecológico</a:t>
            </a:r>
            <a:r>
              <a:rPr lang="en-GB" b="1" dirty="0">
                <a:solidFill>
                  <a:schemeClr val="tx1">
                    <a:lumMod val="50000"/>
                    <a:lumOff val="50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 </a:t>
            </a:r>
            <a:r>
              <a:rPr lang="en-GB" b="1" dirty="0" err="1">
                <a:solidFill>
                  <a:schemeClr val="tx1">
                    <a:lumMod val="50000"/>
                    <a:lumOff val="50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relativos</a:t>
            </a:r>
            <a:r>
              <a:rPr lang="en-GB" b="1" dirty="0">
                <a:solidFill>
                  <a:schemeClr val="tx1">
                    <a:lumMod val="50000"/>
                    <a:lumOff val="50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 a </a:t>
            </a:r>
            <a:r>
              <a:rPr lang="en-GB" b="1" dirty="0" err="1">
                <a:solidFill>
                  <a:schemeClr val="tx1">
                    <a:lumMod val="50000"/>
                    <a:lumOff val="50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los</a:t>
            </a:r>
            <a:r>
              <a:rPr lang="en-GB" b="1" dirty="0">
                <a:solidFill>
                  <a:schemeClr val="tx1">
                    <a:lumMod val="50000"/>
                    <a:lumOff val="50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 </a:t>
            </a:r>
            <a:r>
              <a:rPr lang="en-GB" b="1" dirty="0" err="1">
                <a:solidFill>
                  <a:schemeClr val="tx1">
                    <a:lumMod val="50000"/>
                    <a:lumOff val="50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aspectos</a:t>
            </a:r>
            <a:r>
              <a:rPr lang="en-GB" b="1" dirty="0">
                <a:solidFill>
                  <a:schemeClr val="tx1">
                    <a:lumMod val="50000"/>
                    <a:lumOff val="50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 </a:t>
            </a:r>
            <a:r>
              <a:rPr lang="en-GB" b="1" dirty="0" err="1">
                <a:solidFill>
                  <a:schemeClr val="tx1">
                    <a:lumMod val="50000"/>
                    <a:lumOff val="50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más</a:t>
            </a:r>
            <a:r>
              <a:rPr lang="en-GB" b="1" dirty="0">
                <a:solidFill>
                  <a:schemeClr val="tx1">
                    <a:lumMod val="50000"/>
                    <a:lumOff val="50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 </a:t>
            </a:r>
            <a:r>
              <a:rPr lang="en-GB" b="1" dirty="0" err="1">
                <a:solidFill>
                  <a:schemeClr val="tx1">
                    <a:lumMod val="50000"/>
                    <a:lumOff val="50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significativos</a:t>
            </a:r>
            <a:r>
              <a:rPr lang="en-GB" b="1" dirty="0">
                <a:solidFill>
                  <a:schemeClr val="tx1">
                    <a:lumMod val="50000"/>
                    <a:lumOff val="50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 de un </a:t>
            </a:r>
            <a:r>
              <a:rPr lang="en-GB" b="1" dirty="0" err="1">
                <a:solidFill>
                  <a:schemeClr val="tx1">
                    <a:lumMod val="50000"/>
                    <a:lumOff val="50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producto</a:t>
            </a:r>
            <a:r>
              <a:rPr lang="en-GB" b="1" dirty="0">
                <a:solidFill>
                  <a:schemeClr val="tx1">
                    <a:lumMod val="50000"/>
                    <a:lumOff val="50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 </a:t>
            </a:r>
            <a:r>
              <a:rPr lang="en-GB" b="1" dirty="0">
                <a:solidFill>
                  <a:srgbClr val="92D050"/>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no se </a:t>
            </a:r>
            <a:r>
              <a:rPr lang="en-GB" b="1" dirty="0" err="1">
                <a:solidFill>
                  <a:srgbClr val="92D050"/>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aplazará</a:t>
            </a:r>
            <a:r>
              <a:rPr lang="en-GB" b="1" dirty="0">
                <a:solidFill>
                  <a:srgbClr val="92D050"/>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 </a:t>
            </a:r>
            <a:r>
              <a:rPr lang="en-GB" b="1" dirty="0" err="1">
                <a:solidFill>
                  <a:schemeClr val="tx1">
                    <a:lumMod val="50000"/>
                    <a:lumOff val="50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indebidamente</a:t>
            </a:r>
            <a:r>
              <a:rPr lang="en-GB" b="1" dirty="0">
                <a:solidFill>
                  <a:schemeClr val="tx1">
                    <a:lumMod val="50000"/>
                    <a:lumOff val="50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 </a:t>
            </a:r>
            <a:r>
              <a:rPr lang="en-GB" b="1" dirty="0" err="1">
                <a:solidFill>
                  <a:schemeClr val="tx1">
                    <a:lumMod val="50000"/>
                    <a:lumOff val="50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como</a:t>
            </a:r>
            <a:r>
              <a:rPr lang="en-GB" b="1" dirty="0">
                <a:solidFill>
                  <a:schemeClr val="tx1">
                    <a:lumMod val="50000"/>
                    <a:lumOff val="50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 </a:t>
            </a:r>
            <a:r>
              <a:rPr lang="en-GB" b="1" dirty="0" err="1">
                <a:solidFill>
                  <a:schemeClr val="tx1">
                    <a:lumMod val="50000"/>
                    <a:lumOff val="50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consecuencia</a:t>
            </a:r>
            <a:r>
              <a:rPr lang="en-GB" b="1" dirty="0">
                <a:solidFill>
                  <a:schemeClr val="tx1">
                    <a:lumMod val="50000"/>
                    <a:lumOff val="50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 de la </a:t>
            </a:r>
            <a:r>
              <a:rPr lang="en-GB" b="1" dirty="0" err="1">
                <a:solidFill>
                  <a:schemeClr val="tx1">
                    <a:lumMod val="50000"/>
                    <a:lumOff val="50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incertidumbre</a:t>
            </a:r>
            <a:r>
              <a:rPr lang="en-GB" b="1" dirty="0">
                <a:solidFill>
                  <a:schemeClr val="tx1">
                    <a:lumMod val="50000"/>
                    <a:lumOff val="50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 </a:t>
            </a:r>
            <a:r>
              <a:rPr lang="en-GB" b="1" dirty="0" err="1">
                <a:solidFill>
                  <a:schemeClr val="tx1">
                    <a:lumMod val="50000"/>
                    <a:lumOff val="50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vinculada</a:t>
            </a:r>
            <a:r>
              <a:rPr lang="en-GB" b="1" dirty="0">
                <a:solidFill>
                  <a:schemeClr val="tx1">
                    <a:lumMod val="50000"/>
                    <a:lumOff val="50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 a la </a:t>
            </a:r>
            <a:r>
              <a:rPr lang="en-GB" b="1" dirty="0" err="1">
                <a:solidFill>
                  <a:schemeClr val="tx1">
                    <a:lumMod val="50000"/>
                    <a:lumOff val="50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posibilidad</a:t>
            </a:r>
            <a:r>
              <a:rPr lang="en-GB" b="1" dirty="0">
                <a:solidFill>
                  <a:schemeClr val="tx1">
                    <a:lumMod val="50000"/>
                    <a:lumOff val="50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 de </a:t>
            </a:r>
            <a:r>
              <a:rPr lang="en-GB" b="1" dirty="0" err="1">
                <a:solidFill>
                  <a:schemeClr val="tx1">
                    <a:lumMod val="50000"/>
                    <a:lumOff val="50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establecer</a:t>
            </a:r>
            <a:r>
              <a:rPr lang="en-GB" b="1" dirty="0">
                <a:solidFill>
                  <a:schemeClr val="tx1">
                    <a:lumMod val="50000"/>
                    <a:lumOff val="50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 </a:t>
            </a:r>
            <a:r>
              <a:rPr lang="en-GB" b="1" dirty="0" err="1">
                <a:solidFill>
                  <a:schemeClr val="tx1">
                    <a:lumMod val="50000"/>
                    <a:lumOff val="50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requisitos</a:t>
            </a:r>
            <a:r>
              <a:rPr lang="en-GB" b="1" dirty="0">
                <a:solidFill>
                  <a:schemeClr val="tx1">
                    <a:lumMod val="50000"/>
                    <a:lumOff val="50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 de </a:t>
            </a:r>
            <a:r>
              <a:rPr lang="en-GB" b="1" dirty="0" err="1">
                <a:solidFill>
                  <a:schemeClr val="tx1">
                    <a:lumMod val="50000"/>
                    <a:lumOff val="50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diseño</a:t>
            </a:r>
            <a:r>
              <a:rPr lang="en-GB" b="1" dirty="0">
                <a:solidFill>
                  <a:schemeClr val="tx1">
                    <a:lumMod val="50000"/>
                    <a:lumOff val="50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 </a:t>
            </a:r>
            <a:r>
              <a:rPr lang="en-GB" b="1" dirty="0" err="1">
                <a:solidFill>
                  <a:schemeClr val="tx1">
                    <a:lumMod val="50000"/>
                    <a:lumOff val="50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ecológico</a:t>
            </a:r>
            <a:r>
              <a:rPr lang="en-GB" b="1" dirty="0">
                <a:solidFill>
                  <a:schemeClr val="tx1">
                    <a:lumMod val="50000"/>
                    <a:lumOff val="50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 para </a:t>
            </a:r>
            <a:r>
              <a:rPr lang="en-GB" b="1" dirty="0" err="1">
                <a:solidFill>
                  <a:schemeClr val="tx1">
                    <a:lumMod val="50000"/>
                    <a:lumOff val="50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mejorar</a:t>
            </a:r>
            <a:r>
              <a:rPr lang="en-GB" b="1" dirty="0">
                <a:solidFill>
                  <a:schemeClr val="tx1">
                    <a:lumMod val="50000"/>
                    <a:lumOff val="50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 </a:t>
            </a:r>
            <a:r>
              <a:rPr lang="en-GB" b="1" dirty="0" err="1">
                <a:solidFill>
                  <a:schemeClr val="tx1">
                    <a:lumMod val="50000"/>
                    <a:lumOff val="50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otros</a:t>
            </a:r>
            <a:r>
              <a:rPr lang="en-GB" b="1" dirty="0">
                <a:solidFill>
                  <a:schemeClr val="tx1">
                    <a:lumMod val="50000"/>
                    <a:lumOff val="50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 </a:t>
            </a:r>
            <a:r>
              <a:rPr lang="en-GB" b="1" dirty="0" err="1">
                <a:solidFill>
                  <a:schemeClr val="tx1">
                    <a:lumMod val="50000"/>
                    <a:lumOff val="50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aspectos</a:t>
            </a:r>
            <a:r>
              <a:rPr lang="en-GB" b="1" dirty="0">
                <a:solidFill>
                  <a:schemeClr val="tx1">
                    <a:lumMod val="50000"/>
                    <a:lumOff val="50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 de </a:t>
            </a:r>
            <a:r>
              <a:rPr lang="en-GB" b="1" dirty="0" err="1">
                <a:solidFill>
                  <a:schemeClr val="tx1">
                    <a:lumMod val="50000"/>
                    <a:lumOff val="50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dicho</a:t>
            </a:r>
            <a:r>
              <a:rPr lang="en-GB" b="1" dirty="0">
                <a:solidFill>
                  <a:schemeClr val="tx1">
                    <a:lumMod val="50000"/>
                    <a:lumOff val="50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 product. </a:t>
            </a:r>
            <a:endParaRPr lang="es-ES_tradnl" b="1" dirty="0">
              <a:solidFill>
                <a:schemeClr val="tx1">
                  <a:lumMod val="50000"/>
                  <a:lumOff val="50000"/>
                </a:schemeClr>
              </a:solidFill>
              <a:latin typeface="Helvetica Neue Condensed" panose="02000503000000020004" pitchFamily="2" charset="0"/>
              <a:ea typeface="Helvetica Neue Condensed" panose="02000503000000020004" pitchFamily="2" charset="0"/>
              <a:cs typeface="Helvetica Neue Condensed" panose="02000503000000020004" pitchFamily="2" charset="0"/>
            </a:endParaRPr>
          </a:p>
        </p:txBody>
      </p:sp>
      <p:sp>
        <p:nvSpPr>
          <p:cNvPr id="2" name="Rectangle 1">
            <a:extLst>
              <a:ext uri="{FF2B5EF4-FFF2-40B4-BE49-F238E27FC236}">
                <a16:creationId xmlns:a16="http://schemas.microsoft.com/office/drawing/2014/main" id="{7D82E404-AACE-7772-F7D0-62C1A94EE08C}"/>
              </a:ext>
            </a:extLst>
          </p:cNvPr>
          <p:cNvSpPr/>
          <p:nvPr/>
        </p:nvSpPr>
        <p:spPr>
          <a:xfrm>
            <a:off x="1" y="159652"/>
            <a:ext cx="12191999" cy="1199247"/>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3200" b="1" dirty="0">
                <a:latin typeface="Helvetica Neue Condensed" panose="02000503000000020004" pitchFamily="2" charset="0"/>
                <a:ea typeface="Helvetica Neue Condensed" panose="02000503000000020004" pitchFamily="2" charset="0"/>
                <a:cs typeface="Helvetica Neue Condensed" panose="02000503000000020004" pitchFamily="2" charset="0"/>
              </a:rPr>
              <a:t>REQUISITOS DE RENDIMIENTO </a:t>
            </a:r>
          </a:p>
        </p:txBody>
      </p:sp>
    </p:spTree>
    <p:extLst>
      <p:ext uri="{BB962C8B-B14F-4D97-AF65-F5344CB8AC3E}">
        <p14:creationId xmlns:p14="http://schemas.microsoft.com/office/powerpoint/2010/main" val="20460547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1FC9D63-555C-B339-B0E8-C1D6E253FB3F}"/>
              </a:ext>
            </a:extLst>
          </p:cNvPr>
          <p:cNvSpPr/>
          <p:nvPr/>
        </p:nvSpPr>
        <p:spPr>
          <a:xfrm>
            <a:off x="292839" y="2152915"/>
            <a:ext cx="3555998" cy="142324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3"/>
            <a:r>
              <a:rPr lang="es-ES_tradnl" sz="2400" b="1" dirty="0">
                <a:latin typeface="Helvetica Neue Condensed" panose="02000503000000020004" pitchFamily="2" charset="0"/>
                <a:ea typeface="Helvetica Neue Condensed" panose="02000503000000020004" pitchFamily="2" charset="0"/>
                <a:cs typeface="Helvetica Neue Condensed" panose="02000503000000020004" pitchFamily="2" charset="0"/>
              </a:rPr>
              <a:t>RENDIMIENTO DEL PRODUCTO</a:t>
            </a:r>
          </a:p>
        </p:txBody>
      </p:sp>
      <p:sp>
        <p:nvSpPr>
          <p:cNvPr id="11" name="Rectangle 10">
            <a:extLst>
              <a:ext uri="{FF2B5EF4-FFF2-40B4-BE49-F238E27FC236}">
                <a16:creationId xmlns:a16="http://schemas.microsoft.com/office/drawing/2014/main" id="{EC84DA26-B4DE-8C1A-6347-6012BC590269}"/>
              </a:ext>
            </a:extLst>
          </p:cNvPr>
          <p:cNvSpPr/>
          <p:nvPr/>
        </p:nvSpPr>
        <p:spPr>
          <a:xfrm>
            <a:off x="292839" y="3732832"/>
            <a:ext cx="3555998" cy="1694342"/>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3"/>
            <a:r>
              <a:rPr lang="es-ES_tradnl" sz="2400" b="1" dirty="0">
                <a:latin typeface="Helvetica Neue Condensed" panose="02000503000000020004" pitchFamily="2" charset="0"/>
                <a:ea typeface="Helvetica Neue Condensed" panose="02000503000000020004" pitchFamily="2" charset="0"/>
                <a:cs typeface="Helvetica Neue Condensed" panose="02000503000000020004" pitchFamily="2" charset="0"/>
              </a:rPr>
              <a:t>SUSTANCIAS PREOCUPANTES</a:t>
            </a:r>
          </a:p>
        </p:txBody>
      </p:sp>
      <p:sp>
        <p:nvSpPr>
          <p:cNvPr id="13" name="Rectangle 12">
            <a:extLst>
              <a:ext uri="{FF2B5EF4-FFF2-40B4-BE49-F238E27FC236}">
                <a16:creationId xmlns:a16="http://schemas.microsoft.com/office/drawing/2014/main" id="{42DFF424-3DF8-5025-1EAB-CEB5678FA63A}"/>
              </a:ext>
            </a:extLst>
          </p:cNvPr>
          <p:cNvSpPr/>
          <p:nvPr/>
        </p:nvSpPr>
        <p:spPr>
          <a:xfrm>
            <a:off x="4235461" y="2152915"/>
            <a:ext cx="4592017" cy="142324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3"/>
            <a:r>
              <a:rPr lang="es-ES_tradnl" sz="2400" b="1" dirty="0">
                <a:latin typeface="Helvetica Neue Condensed" panose="02000503000000020004" pitchFamily="2" charset="0"/>
                <a:ea typeface="Helvetica Neue Condensed" panose="02000503000000020004" pitchFamily="2" charset="0"/>
                <a:cs typeface="Helvetica Neue Condensed" panose="02000503000000020004" pitchFamily="2" charset="0"/>
              </a:rPr>
              <a:t>PASAPORTE DEL PRODUCTO</a:t>
            </a:r>
          </a:p>
        </p:txBody>
      </p:sp>
      <p:sp>
        <p:nvSpPr>
          <p:cNvPr id="14" name="Rectangle 13">
            <a:extLst>
              <a:ext uri="{FF2B5EF4-FFF2-40B4-BE49-F238E27FC236}">
                <a16:creationId xmlns:a16="http://schemas.microsoft.com/office/drawing/2014/main" id="{71848426-1AC3-F189-F42D-31FBCD763982}"/>
              </a:ext>
            </a:extLst>
          </p:cNvPr>
          <p:cNvSpPr/>
          <p:nvPr/>
        </p:nvSpPr>
        <p:spPr>
          <a:xfrm>
            <a:off x="4235462" y="3732832"/>
            <a:ext cx="4592016" cy="1694342"/>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2"/>
            <a:r>
              <a:rPr lang="es-ES_tradnl" sz="2000" b="1" dirty="0">
                <a:latin typeface="Helvetica Neue Condensed" panose="02000503000000020004" pitchFamily="2" charset="0"/>
                <a:ea typeface="Helvetica Neue Condensed" panose="02000503000000020004" pitchFamily="2" charset="0"/>
                <a:cs typeface="Helvetica Neue Condensed" panose="02000503000000020004" pitchFamily="2" charset="0"/>
              </a:rPr>
              <a:t>información al consumidor relativa al uso, mantenimiento, reparación, devolución y eliminación del producto al final de su vida útil</a:t>
            </a:r>
            <a:endParaRPr lang="es-ES_tradnl" sz="1400" b="1" dirty="0">
              <a:latin typeface="Helvetica Neue Condensed" panose="02000503000000020004" pitchFamily="2" charset="0"/>
              <a:ea typeface="Helvetica Neue Condensed" panose="02000503000000020004" pitchFamily="2" charset="0"/>
              <a:cs typeface="Helvetica Neue Condensed" panose="02000503000000020004" pitchFamily="2" charset="0"/>
            </a:endParaRPr>
          </a:p>
        </p:txBody>
      </p:sp>
      <p:sp>
        <p:nvSpPr>
          <p:cNvPr id="15" name="Rectangle 14">
            <a:extLst>
              <a:ext uri="{FF2B5EF4-FFF2-40B4-BE49-F238E27FC236}">
                <a16:creationId xmlns:a16="http://schemas.microsoft.com/office/drawing/2014/main" id="{CEDD4065-CA09-FEE8-21B7-592211570AC3}"/>
              </a:ext>
            </a:extLst>
          </p:cNvPr>
          <p:cNvSpPr/>
          <p:nvPr/>
        </p:nvSpPr>
        <p:spPr>
          <a:xfrm>
            <a:off x="9038493" y="2126765"/>
            <a:ext cx="3153507" cy="330041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2"/>
            <a:r>
              <a:rPr lang="es-ES_tradnl" sz="2000" b="1" dirty="0">
                <a:latin typeface="Helvetica Neue Condensed" panose="02000503000000020004" pitchFamily="2" charset="0"/>
                <a:ea typeface="Helvetica Neue Condensed" panose="02000503000000020004" pitchFamily="2" charset="0"/>
                <a:cs typeface="Helvetica Neue Condensed" panose="02000503000000020004" pitchFamily="2" charset="0"/>
              </a:rPr>
              <a:t>Información a las instalaciones de tratamiento sobre el desmontaje, el reciclado o la eliminación del producto al final de su vida útil</a:t>
            </a:r>
            <a:endParaRPr lang="en-PT" sz="2000" b="1" dirty="0">
              <a:latin typeface="Helvetica Neue Condensed" panose="02000503000000020004" pitchFamily="2" charset="0"/>
              <a:ea typeface="Helvetica Neue Condensed" panose="02000503000000020004" pitchFamily="2" charset="0"/>
              <a:cs typeface="Helvetica Neue Condensed" panose="02000503000000020004" pitchFamily="2" charset="0"/>
            </a:endParaRPr>
          </a:p>
        </p:txBody>
      </p:sp>
      <p:pic>
        <p:nvPicPr>
          <p:cNvPr id="17" name="Graphic 16" descr="List with solid fill">
            <a:extLst>
              <a:ext uri="{FF2B5EF4-FFF2-40B4-BE49-F238E27FC236}">
                <a16:creationId xmlns:a16="http://schemas.microsoft.com/office/drawing/2014/main" id="{4F26F9EC-49D8-C1D7-E3EC-5F0620F46F0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339624" y="2407335"/>
            <a:ext cx="914400" cy="914400"/>
          </a:xfrm>
          <a:prstGeom prst="rect">
            <a:avLst/>
          </a:prstGeom>
        </p:spPr>
      </p:pic>
      <p:pic>
        <p:nvPicPr>
          <p:cNvPr id="18" name="Graphic 17" descr="Information with solid fill">
            <a:extLst>
              <a:ext uri="{FF2B5EF4-FFF2-40B4-BE49-F238E27FC236}">
                <a16:creationId xmlns:a16="http://schemas.microsoft.com/office/drawing/2014/main" id="{8DB22AF2-857A-3EC0-731E-9BC4FE6033A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288455" y="3987252"/>
            <a:ext cx="914400" cy="914400"/>
          </a:xfrm>
          <a:prstGeom prst="rect">
            <a:avLst/>
          </a:prstGeom>
        </p:spPr>
      </p:pic>
      <p:pic>
        <p:nvPicPr>
          <p:cNvPr id="19" name="Graphic 18" descr="Information with solid fill">
            <a:extLst>
              <a:ext uri="{FF2B5EF4-FFF2-40B4-BE49-F238E27FC236}">
                <a16:creationId xmlns:a16="http://schemas.microsoft.com/office/drawing/2014/main" id="{FA69222F-D839-8BE6-FCB9-42E0BED1D3B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038491" y="2265606"/>
            <a:ext cx="914400" cy="914400"/>
          </a:xfrm>
          <a:prstGeom prst="rect">
            <a:avLst/>
          </a:prstGeom>
        </p:spPr>
      </p:pic>
      <p:pic>
        <p:nvPicPr>
          <p:cNvPr id="20" name="Graphic 19" descr="Information with solid fill">
            <a:extLst>
              <a:ext uri="{FF2B5EF4-FFF2-40B4-BE49-F238E27FC236}">
                <a16:creationId xmlns:a16="http://schemas.microsoft.com/office/drawing/2014/main" id="{D7244564-A00E-F804-04EC-D5E3B96462E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10576" y="2388016"/>
            <a:ext cx="914400" cy="914400"/>
          </a:xfrm>
          <a:prstGeom prst="rect">
            <a:avLst/>
          </a:prstGeom>
        </p:spPr>
      </p:pic>
      <p:pic>
        <p:nvPicPr>
          <p:cNvPr id="21" name="Graphic 20" descr="Information with solid fill">
            <a:extLst>
              <a:ext uri="{FF2B5EF4-FFF2-40B4-BE49-F238E27FC236}">
                <a16:creationId xmlns:a16="http://schemas.microsoft.com/office/drawing/2014/main" id="{A9A317E6-C4D4-6CA9-0A82-6AECA47A684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10576" y="3987252"/>
            <a:ext cx="914400" cy="914400"/>
          </a:xfrm>
          <a:prstGeom prst="rect">
            <a:avLst/>
          </a:prstGeom>
        </p:spPr>
      </p:pic>
      <p:sp>
        <p:nvSpPr>
          <p:cNvPr id="23" name="Rectangle 22">
            <a:extLst>
              <a:ext uri="{FF2B5EF4-FFF2-40B4-BE49-F238E27FC236}">
                <a16:creationId xmlns:a16="http://schemas.microsoft.com/office/drawing/2014/main" id="{D8BDE022-5C7E-2510-566B-02AFCDD0721A}"/>
              </a:ext>
            </a:extLst>
          </p:cNvPr>
          <p:cNvSpPr/>
          <p:nvPr/>
        </p:nvSpPr>
        <p:spPr>
          <a:xfrm>
            <a:off x="1" y="159652"/>
            <a:ext cx="12191999" cy="1199247"/>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3200" b="1" dirty="0">
                <a:latin typeface="Helvetica Neue Condensed" panose="02000503000000020004" pitchFamily="2" charset="0"/>
                <a:ea typeface="Helvetica Neue Condensed" panose="02000503000000020004" pitchFamily="2" charset="0"/>
                <a:cs typeface="Helvetica Neue Condensed" panose="02000503000000020004" pitchFamily="2" charset="0"/>
              </a:rPr>
              <a:t>REQUISITOS DE INFORMACION</a:t>
            </a:r>
          </a:p>
        </p:txBody>
      </p:sp>
    </p:spTree>
    <p:extLst>
      <p:ext uri="{BB962C8B-B14F-4D97-AF65-F5344CB8AC3E}">
        <p14:creationId xmlns:p14="http://schemas.microsoft.com/office/powerpoint/2010/main" val="870141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922D142-D526-FEB0-9749-DFBB85D9F183}"/>
              </a:ext>
            </a:extLst>
          </p:cNvPr>
          <p:cNvSpPr txBox="1"/>
          <p:nvPr/>
        </p:nvSpPr>
        <p:spPr>
          <a:xfrm>
            <a:off x="3635170" y="2122157"/>
            <a:ext cx="8556830" cy="3816429"/>
          </a:xfrm>
          <a:prstGeom prst="rect">
            <a:avLst/>
          </a:prstGeom>
          <a:noFill/>
        </p:spPr>
        <p:txBody>
          <a:bodyPr wrap="none" rtlCol="0">
            <a:spAutoFit/>
          </a:bodyPr>
          <a:lstStyle/>
          <a:p>
            <a:pPr marL="1242695" indent="-342900" algn="just">
              <a:spcBef>
                <a:spcPts val="600"/>
              </a:spcBef>
              <a:spcAft>
                <a:spcPts val="600"/>
              </a:spcAft>
              <a:buClr>
                <a:srgbClr val="92D050"/>
              </a:buClr>
              <a:buFont typeface="Wingdings" pitchFamily="2" charset="2"/>
              <a:buChar char="§"/>
            </a:pPr>
            <a:r>
              <a:rPr lang="es-ES_tradnl" sz="3200" b="1" dirty="0">
                <a:solidFill>
                  <a:schemeClr val="tx1">
                    <a:lumMod val="50000"/>
                    <a:lumOff val="50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en el propio producto</a:t>
            </a:r>
            <a:endParaRPr lang="en-PT" sz="3200" b="1" dirty="0">
              <a:solidFill>
                <a:schemeClr val="tx1">
                  <a:lumMod val="50000"/>
                  <a:lumOff val="50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endParaRPr>
          </a:p>
          <a:p>
            <a:pPr marL="1242695" indent="-342900" algn="just">
              <a:spcBef>
                <a:spcPts val="600"/>
              </a:spcBef>
              <a:spcAft>
                <a:spcPts val="600"/>
              </a:spcAft>
              <a:buClr>
                <a:srgbClr val="92D050"/>
              </a:buClr>
              <a:buFont typeface="Wingdings" pitchFamily="2" charset="2"/>
              <a:buChar char="§"/>
            </a:pPr>
            <a:r>
              <a:rPr lang="es-ES_tradnl" sz="3200" b="1" dirty="0">
                <a:solidFill>
                  <a:schemeClr val="tx1">
                    <a:lumMod val="50000"/>
                    <a:lumOff val="50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en el envase del producto</a:t>
            </a:r>
            <a:endParaRPr lang="en-PT" sz="3200" b="1" dirty="0">
              <a:solidFill>
                <a:schemeClr val="tx1">
                  <a:lumMod val="50000"/>
                  <a:lumOff val="50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endParaRPr>
          </a:p>
          <a:p>
            <a:pPr marL="1242695" indent="-342900" algn="just">
              <a:spcBef>
                <a:spcPts val="600"/>
              </a:spcBef>
              <a:spcAft>
                <a:spcPts val="600"/>
              </a:spcAft>
              <a:buClr>
                <a:srgbClr val="92D050"/>
              </a:buClr>
              <a:buFont typeface="Wingdings" pitchFamily="2" charset="2"/>
              <a:buChar char="§"/>
            </a:pPr>
            <a:r>
              <a:rPr lang="es-ES_tradnl" sz="3200" b="1" dirty="0">
                <a:solidFill>
                  <a:schemeClr val="tx1">
                    <a:lumMod val="50000"/>
                    <a:lumOff val="50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en el pasaporte del producto</a:t>
            </a:r>
            <a:endParaRPr lang="en-PT" sz="3200" b="1" dirty="0">
              <a:solidFill>
                <a:schemeClr val="tx1">
                  <a:lumMod val="50000"/>
                  <a:lumOff val="50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endParaRPr>
          </a:p>
          <a:p>
            <a:pPr marL="1242695" indent="-342900" algn="just">
              <a:spcBef>
                <a:spcPts val="600"/>
              </a:spcBef>
              <a:spcAft>
                <a:spcPts val="600"/>
              </a:spcAft>
              <a:buClr>
                <a:srgbClr val="92D050"/>
              </a:buClr>
              <a:buFont typeface="Wingdings" pitchFamily="2" charset="2"/>
              <a:buChar char="§"/>
            </a:pPr>
            <a:r>
              <a:rPr lang="es-ES_tradnl" sz="3200" b="1" dirty="0">
                <a:solidFill>
                  <a:schemeClr val="tx1">
                    <a:lumMod val="50000"/>
                    <a:lumOff val="50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en una etiqueta </a:t>
            </a:r>
          </a:p>
          <a:p>
            <a:pPr marL="1242695" indent="-342900" algn="just">
              <a:spcBef>
                <a:spcPts val="600"/>
              </a:spcBef>
              <a:spcAft>
                <a:spcPts val="600"/>
              </a:spcAft>
              <a:buClr>
                <a:srgbClr val="92D050"/>
              </a:buClr>
              <a:buFont typeface="Wingdings" pitchFamily="2" charset="2"/>
              <a:buChar char="§"/>
            </a:pPr>
            <a:r>
              <a:rPr lang="es-ES_tradnl" sz="3200" b="1" dirty="0">
                <a:solidFill>
                  <a:schemeClr val="tx1">
                    <a:lumMod val="50000"/>
                    <a:lumOff val="50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en un manual de usuario</a:t>
            </a:r>
            <a:endParaRPr lang="en-PT" sz="3200" b="1" dirty="0">
              <a:solidFill>
                <a:schemeClr val="tx1">
                  <a:lumMod val="50000"/>
                  <a:lumOff val="50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endParaRPr>
          </a:p>
          <a:p>
            <a:pPr marL="1242695" indent="-342900" algn="just">
              <a:spcBef>
                <a:spcPts val="600"/>
              </a:spcBef>
              <a:spcAft>
                <a:spcPts val="600"/>
              </a:spcAft>
              <a:buClr>
                <a:srgbClr val="92D050"/>
              </a:buClr>
              <a:buFont typeface="Wingdings" pitchFamily="2" charset="2"/>
              <a:buChar char="§"/>
            </a:pPr>
            <a:r>
              <a:rPr lang="es-ES_tradnl" sz="3200" b="1" dirty="0">
                <a:solidFill>
                  <a:schemeClr val="tx1">
                    <a:lumMod val="50000"/>
                    <a:lumOff val="50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en un sitio web o aplicación de libre acceso</a:t>
            </a:r>
            <a:endParaRPr lang="es-ES_tradnl" sz="3200" b="1" dirty="0">
              <a:solidFill>
                <a:schemeClr val="tx1">
                  <a:lumMod val="50000"/>
                  <a:lumOff val="50000"/>
                </a:schemeClr>
              </a:solidFill>
              <a:latin typeface="Helvetica Neue Condensed" panose="02000503000000020004" pitchFamily="2" charset="0"/>
              <a:ea typeface="Helvetica Neue Condensed" panose="02000503000000020004" pitchFamily="2" charset="0"/>
              <a:cs typeface="Helvetica Neue Condensed" panose="02000503000000020004" pitchFamily="2" charset="0"/>
            </a:endParaRPr>
          </a:p>
        </p:txBody>
      </p:sp>
      <p:sp>
        <p:nvSpPr>
          <p:cNvPr id="3" name="TextBox 2">
            <a:extLst>
              <a:ext uri="{FF2B5EF4-FFF2-40B4-BE49-F238E27FC236}">
                <a16:creationId xmlns:a16="http://schemas.microsoft.com/office/drawing/2014/main" id="{C420C38E-3856-2423-9BFD-6B2B977FA901}"/>
              </a:ext>
            </a:extLst>
          </p:cNvPr>
          <p:cNvSpPr txBox="1"/>
          <p:nvPr/>
        </p:nvSpPr>
        <p:spPr>
          <a:xfrm>
            <a:off x="480811" y="2266146"/>
            <a:ext cx="3757081" cy="2062103"/>
          </a:xfrm>
          <a:prstGeom prst="rect">
            <a:avLst/>
          </a:prstGeom>
          <a:noFill/>
        </p:spPr>
        <p:txBody>
          <a:bodyPr wrap="square" rtlCol="0">
            <a:spAutoFit/>
          </a:bodyPr>
          <a:lstStyle/>
          <a:p>
            <a:pPr algn="r"/>
            <a:r>
              <a:rPr lang="en-US" sz="3200" b="1" dirty="0">
                <a:solidFill>
                  <a:srgbClr val="92D050"/>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OPCIONES DE CANALES DE INFORMACION</a:t>
            </a:r>
            <a:endParaRPr lang="en-PT" sz="3200" b="1" dirty="0">
              <a:solidFill>
                <a:srgbClr val="92D050"/>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endParaRPr>
          </a:p>
          <a:p>
            <a:pPr algn="r"/>
            <a:endParaRPr lang="es-ES_tradnl" sz="3200" dirty="0">
              <a:solidFill>
                <a:srgbClr val="92D050"/>
              </a:solidFill>
            </a:endParaRPr>
          </a:p>
        </p:txBody>
      </p:sp>
      <p:sp>
        <p:nvSpPr>
          <p:cNvPr id="4" name="Rectangle 3">
            <a:extLst>
              <a:ext uri="{FF2B5EF4-FFF2-40B4-BE49-F238E27FC236}">
                <a16:creationId xmlns:a16="http://schemas.microsoft.com/office/drawing/2014/main" id="{8D0EA181-911D-81EC-C772-F721B2CB8F25}"/>
              </a:ext>
            </a:extLst>
          </p:cNvPr>
          <p:cNvSpPr/>
          <p:nvPr/>
        </p:nvSpPr>
        <p:spPr>
          <a:xfrm>
            <a:off x="1" y="319790"/>
            <a:ext cx="12191999" cy="1199247"/>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3200" b="1" dirty="0">
                <a:latin typeface="Helvetica Neue Condensed" panose="02000503000000020004" pitchFamily="2" charset="0"/>
                <a:ea typeface="Helvetica Neue Condensed" panose="02000503000000020004" pitchFamily="2" charset="0"/>
                <a:cs typeface="Helvetica Neue Condensed" panose="02000503000000020004" pitchFamily="2" charset="0"/>
              </a:rPr>
              <a:t>REQUISITOS DE INFORMACION</a:t>
            </a:r>
          </a:p>
        </p:txBody>
      </p:sp>
    </p:spTree>
    <p:extLst>
      <p:ext uri="{BB962C8B-B14F-4D97-AF65-F5344CB8AC3E}">
        <p14:creationId xmlns:p14="http://schemas.microsoft.com/office/powerpoint/2010/main" val="3900770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960C886-029F-EE84-DAF0-39FB275CABCB}"/>
              </a:ext>
            </a:extLst>
          </p:cNvPr>
          <p:cNvSpPr>
            <a:spLocks noGrp="1"/>
          </p:cNvSpPr>
          <p:nvPr>
            <p:ph idx="1"/>
          </p:nvPr>
        </p:nvSpPr>
        <p:spPr>
          <a:xfrm>
            <a:off x="4707083" y="1712771"/>
            <a:ext cx="4592015" cy="4824890"/>
          </a:xfrm>
        </p:spPr>
        <p:txBody>
          <a:bodyPr>
            <a:noAutofit/>
          </a:bodyPr>
          <a:lstStyle/>
          <a:p>
            <a:pPr marL="457200" lvl="1" indent="0" fontAlgn="base">
              <a:spcBef>
                <a:spcPts val="1100"/>
              </a:spcBef>
              <a:buNone/>
            </a:pPr>
            <a:r>
              <a:rPr lang="en-GB" b="1" dirty="0" err="1">
                <a:solidFill>
                  <a:schemeClr val="tx1">
                    <a:lumMod val="50000"/>
                    <a:lumOff val="50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Empresas</a:t>
            </a:r>
            <a:r>
              <a:rPr lang="en-GB" b="1" dirty="0">
                <a:solidFill>
                  <a:schemeClr val="tx1">
                    <a:lumMod val="50000"/>
                    <a:lumOff val="50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 </a:t>
            </a:r>
            <a:r>
              <a:rPr lang="en-GB" b="1" dirty="0" err="1">
                <a:solidFill>
                  <a:schemeClr val="tx1">
                    <a:lumMod val="50000"/>
                    <a:lumOff val="50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deberán</a:t>
            </a:r>
            <a:r>
              <a:rPr lang="en-GB" b="1" dirty="0">
                <a:solidFill>
                  <a:schemeClr val="tx1">
                    <a:lumMod val="50000"/>
                    <a:lumOff val="50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 </a:t>
            </a:r>
            <a:r>
              <a:rPr lang="en-GB" b="1" dirty="0" err="1">
                <a:solidFill>
                  <a:schemeClr val="tx1">
                    <a:lumMod val="50000"/>
                    <a:lumOff val="50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hacer</a:t>
            </a:r>
            <a:r>
              <a:rPr lang="en-GB" b="1" dirty="0">
                <a:solidFill>
                  <a:schemeClr val="tx1">
                    <a:lumMod val="50000"/>
                    <a:lumOff val="50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 </a:t>
            </a:r>
            <a:r>
              <a:rPr lang="en-GB" b="1" dirty="0" err="1">
                <a:solidFill>
                  <a:schemeClr val="tx1">
                    <a:lumMod val="50000"/>
                    <a:lumOff val="50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pública</a:t>
            </a:r>
            <a:r>
              <a:rPr lang="en-GB" b="1" dirty="0">
                <a:solidFill>
                  <a:schemeClr val="tx1">
                    <a:lumMod val="50000"/>
                    <a:lumOff val="50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 </a:t>
            </a:r>
            <a:r>
              <a:rPr lang="en-GB" b="1" dirty="0" err="1">
                <a:solidFill>
                  <a:schemeClr val="tx1">
                    <a:lumMod val="50000"/>
                    <a:lumOff val="50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anualmente</a:t>
            </a:r>
            <a:r>
              <a:rPr lang="en-GB" b="1" dirty="0">
                <a:solidFill>
                  <a:schemeClr val="tx1">
                    <a:lumMod val="50000"/>
                    <a:lumOff val="50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 </a:t>
            </a:r>
            <a:r>
              <a:rPr lang="en-GB" b="1" dirty="0" err="1">
                <a:solidFill>
                  <a:schemeClr val="tx1">
                    <a:lumMod val="50000"/>
                    <a:lumOff val="50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informacion</a:t>
            </a:r>
            <a:r>
              <a:rPr lang="en-GB" b="1" dirty="0">
                <a:solidFill>
                  <a:schemeClr val="tx1">
                    <a:lumMod val="50000"/>
                    <a:lumOff val="50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 </a:t>
            </a:r>
            <a:r>
              <a:rPr lang="en-GB" b="1" dirty="0" err="1">
                <a:solidFill>
                  <a:schemeClr val="tx1">
                    <a:lumMod val="50000"/>
                    <a:lumOff val="50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sobre</a:t>
            </a:r>
            <a:r>
              <a:rPr lang="en-GB" b="1" dirty="0">
                <a:solidFill>
                  <a:schemeClr val="tx1">
                    <a:lumMod val="50000"/>
                    <a:lumOff val="50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a:t>
            </a:r>
          </a:p>
          <a:p>
            <a:pPr marL="457200" lvl="1" indent="0" fontAlgn="base">
              <a:spcBef>
                <a:spcPts val="1100"/>
              </a:spcBef>
              <a:buNone/>
            </a:pPr>
            <a:endParaRPr lang="en-GB" sz="800" b="1" dirty="0">
              <a:solidFill>
                <a:schemeClr val="tx1">
                  <a:lumMod val="50000"/>
                  <a:lumOff val="50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endParaRPr>
          </a:p>
          <a:p>
            <a:pPr lvl="1" fontAlgn="base">
              <a:spcBef>
                <a:spcPts val="1100"/>
              </a:spcBef>
              <a:buFont typeface="Wingdings" pitchFamily="2" charset="2"/>
              <a:buChar char="§"/>
            </a:pPr>
            <a:r>
              <a:rPr lang="en-GB" b="1" dirty="0" err="1">
                <a:solidFill>
                  <a:schemeClr val="tx1">
                    <a:lumMod val="50000"/>
                    <a:lumOff val="50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Número</a:t>
            </a:r>
            <a:r>
              <a:rPr lang="en-GB" b="1" dirty="0">
                <a:solidFill>
                  <a:schemeClr val="tx1">
                    <a:lumMod val="50000"/>
                    <a:lumOff val="50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 y </a:t>
            </a:r>
            <a:r>
              <a:rPr lang="en-GB" b="1" dirty="0" err="1">
                <a:solidFill>
                  <a:schemeClr val="tx1">
                    <a:lumMod val="50000"/>
                    <a:lumOff val="50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ti</a:t>
            </a:r>
            <a:r>
              <a:rPr lang="en-GB" b="1" dirty="0" err="1">
                <a:solidFill>
                  <a:schemeClr val="tx1">
                    <a:lumMod val="50000"/>
                    <a:lumOff val="50000"/>
                  </a:schemeClr>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pologia</a:t>
            </a:r>
            <a:r>
              <a:rPr lang="en-GB" b="1" dirty="0">
                <a:solidFill>
                  <a:schemeClr val="tx1">
                    <a:lumMod val="50000"/>
                    <a:lumOff val="50000"/>
                  </a:schemeClr>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 de </a:t>
            </a:r>
            <a:r>
              <a:rPr lang="en-GB" b="1" dirty="0" err="1">
                <a:solidFill>
                  <a:schemeClr val="tx1">
                    <a:lumMod val="50000"/>
                    <a:lumOff val="50000"/>
                  </a:schemeClr>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productos</a:t>
            </a:r>
            <a:r>
              <a:rPr lang="en-GB" b="1" dirty="0">
                <a:solidFill>
                  <a:schemeClr val="tx1">
                    <a:lumMod val="50000"/>
                    <a:lumOff val="50000"/>
                  </a:schemeClr>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 no </a:t>
            </a:r>
            <a:r>
              <a:rPr lang="en-GB" b="1" dirty="0" err="1">
                <a:solidFill>
                  <a:schemeClr val="tx1">
                    <a:lumMod val="50000"/>
                    <a:lumOff val="50000"/>
                  </a:schemeClr>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vendidos</a:t>
            </a:r>
            <a:r>
              <a:rPr lang="en-GB" b="1" dirty="0">
                <a:solidFill>
                  <a:schemeClr val="tx1">
                    <a:lumMod val="50000"/>
                    <a:lumOff val="50000"/>
                  </a:schemeClr>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 </a:t>
            </a:r>
            <a:r>
              <a:rPr lang="en-GB" b="1" dirty="0" err="1">
                <a:solidFill>
                  <a:schemeClr val="tx1">
                    <a:lumMod val="50000"/>
                    <a:lumOff val="50000"/>
                  </a:schemeClr>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desechados</a:t>
            </a:r>
            <a:endParaRPr lang="en-GB" b="1" dirty="0">
              <a:solidFill>
                <a:schemeClr val="tx1">
                  <a:lumMod val="50000"/>
                  <a:lumOff val="50000"/>
                </a:schemeClr>
              </a:solidFill>
              <a:latin typeface="Helvetica Neue Condensed" panose="02000503000000020004" pitchFamily="2" charset="0"/>
              <a:ea typeface="Helvetica Neue Condensed" panose="02000503000000020004" pitchFamily="2" charset="0"/>
              <a:cs typeface="Helvetica Neue Condensed" panose="02000503000000020004" pitchFamily="2" charset="0"/>
            </a:endParaRPr>
          </a:p>
          <a:p>
            <a:pPr lvl="1" fontAlgn="base">
              <a:spcBef>
                <a:spcPts val="1100"/>
              </a:spcBef>
              <a:buFont typeface="Wingdings" pitchFamily="2" charset="2"/>
              <a:buChar char="§"/>
            </a:pPr>
            <a:r>
              <a:rPr lang="en-GB" b="1" dirty="0" err="1">
                <a:solidFill>
                  <a:schemeClr val="tx1">
                    <a:lumMod val="50000"/>
                    <a:lumOff val="50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Motivos</a:t>
            </a:r>
            <a:r>
              <a:rPr lang="en-GB" b="1" dirty="0">
                <a:solidFill>
                  <a:schemeClr val="tx1">
                    <a:lumMod val="50000"/>
                    <a:lumOff val="50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 del </a:t>
            </a:r>
            <a:r>
              <a:rPr lang="en-GB" b="1" dirty="0" err="1">
                <a:solidFill>
                  <a:schemeClr val="tx1">
                    <a:lumMod val="50000"/>
                    <a:lumOff val="50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desecho</a:t>
            </a:r>
            <a:endParaRPr lang="en-GB" b="1" dirty="0">
              <a:solidFill>
                <a:schemeClr val="tx1">
                  <a:lumMod val="50000"/>
                  <a:lumOff val="50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endParaRPr>
          </a:p>
          <a:p>
            <a:pPr lvl="1" fontAlgn="base">
              <a:spcBef>
                <a:spcPts val="1100"/>
              </a:spcBef>
              <a:buFont typeface="Wingdings" pitchFamily="2" charset="2"/>
              <a:buChar char="§"/>
            </a:pPr>
            <a:r>
              <a:rPr lang="en-GB" b="1" dirty="0" err="1">
                <a:solidFill>
                  <a:schemeClr val="tx1">
                    <a:lumMod val="50000"/>
                    <a:lumOff val="50000"/>
                  </a:schemeClr>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Destino</a:t>
            </a:r>
            <a:r>
              <a:rPr lang="en-GB" b="1" dirty="0">
                <a:solidFill>
                  <a:schemeClr val="tx1">
                    <a:lumMod val="50000"/>
                    <a:lumOff val="50000"/>
                  </a:schemeClr>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 de </a:t>
            </a:r>
            <a:r>
              <a:rPr lang="en-GB" b="1" dirty="0" err="1">
                <a:solidFill>
                  <a:schemeClr val="tx1">
                    <a:lumMod val="50000"/>
                    <a:lumOff val="50000"/>
                  </a:schemeClr>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los</a:t>
            </a:r>
            <a:r>
              <a:rPr lang="en-GB" b="1" dirty="0">
                <a:solidFill>
                  <a:schemeClr val="tx1">
                    <a:lumMod val="50000"/>
                    <a:lumOff val="50000"/>
                  </a:schemeClr>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 </a:t>
            </a:r>
            <a:r>
              <a:rPr lang="en-GB" b="1" dirty="0" err="1">
                <a:solidFill>
                  <a:schemeClr val="tx1">
                    <a:lumMod val="50000"/>
                    <a:lumOff val="50000"/>
                  </a:schemeClr>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productos</a:t>
            </a:r>
            <a:r>
              <a:rPr lang="en-GB" b="1" dirty="0">
                <a:solidFill>
                  <a:schemeClr val="tx1">
                    <a:lumMod val="50000"/>
                    <a:lumOff val="50000"/>
                  </a:schemeClr>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 </a:t>
            </a:r>
            <a:r>
              <a:rPr lang="en-GB" b="1" dirty="0" err="1">
                <a:solidFill>
                  <a:schemeClr val="tx1">
                    <a:lumMod val="50000"/>
                    <a:lumOff val="50000"/>
                  </a:schemeClr>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en</a:t>
            </a:r>
            <a:r>
              <a:rPr lang="en-GB" b="1" dirty="0">
                <a:solidFill>
                  <a:schemeClr val="tx1">
                    <a:lumMod val="50000"/>
                    <a:lumOff val="50000"/>
                  </a:schemeClr>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 base a la </a:t>
            </a:r>
            <a:r>
              <a:rPr lang="en-GB" b="1" dirty="0" err="1">
                <a:solidFill>
                  <a:schemeClr val="tx1">
                    <a:lumMod val="50000"/>
                    <a:lumOff val="50000"/>
                  </a:schemeClr>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jerarquía</a:t>
            </a:r>
            <a:r>
              <a:rPr lang="en-GB" b="1" dirty="0">
                <a:solidFill>
                  <a:schemeClr val="tx1">
                    <a:lumMod val="50000"/>
                    <a:lumOff val="50000"/>
                  </a:schemeClr>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 EU de </a:t>
            </a:r>
            <a:r>
              <a:rPr lang="en-GB" b="1" dirty="0" err="1">
                <a:solidFill>
                  <a:schemeClr val="tx1">
                    <a:lumMod val="50000"/>
                    <a:lumOff val="50000"/>
                  </a:schemeClr>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residuos</a:t>
            </a:r>
            <a:r>
              <a:rPr lang="en-GB" b="1" dirty="0">
                <a:solidFill>
                  <a:schemeClr val="tx1">
                    <a:lumMod val="50000"/>
                    <a:lumOff val="50000"/>
                  </a:schemeClr>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 (</a:t>
            </a:r>
            <a:r>
              <a:rPr lang="en-GB" b="1" dirty="0" err="1">
                <a:solidFill>
                  <a:schemeClr val="tx1">
                    <a:lumMod val="50000"/>
                    <a:lumOff val="50000"/>
                  </a:schemeClr>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reutilización</a:t>
            </a:r>
            <a:r>
              <a:rPr lang="en-GB" b="1" dirty="0">
                <a:solidFill>
                  <a:schemeClr val="tx1">
                    <a:lumMod val="50000"/>
                    <a:lumOff val="50000"/>
                  </a:schemeClr>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 </a:t>
            </a:r>
            <a:r>
              <a:rPr lang="en-GB" b="1" dirty="0" err="1">
                <a:solidFill>
                  <a:schemeClr val="tx1">
                    <a:lumMod val="50000"/>
                    <a:lumOff val="50000"/>
                  </a:schemeClr>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refabricación</a:t>
            </a:r>
            <a:r>
              <a:rPr lang="en-GB" b="1" dirty="0">
                <a:solidFill>
                  <a:schemeClr val="tx1">
                    <a:lumMod val="50000"/>
                    <a:lumOff val="50000"/>
                  </a:schemeClr>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 </a:t>
            </a:r>
            <a:r>
              <a:rPr lang="en-GB" b="1" dirty="0" err="1">
                <a:solidFill>
                  <a:schemeClr val="tx1">
                    <a:lumMod val="50000"/>
                    <a:lumOff val="50000"/>
                  </a:schemeClr>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reciclado</a:t>
            </a:r>
            <a:r>
              <a:rPr lang="en-GB" b="1" dirty="0">
                <a:solidFill>
                  <a:schemeClr val="tx1">
                    <a:lumMod val="50000"/>
                    <a:lumOff val="50000"/>
                  </a:schemeClr>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 </a:t>
            </a:r>
            <a:r>
              <a:rPr lang="en-GB" b="1" dirty="0" err="1">
                <a:solidFill>
                  <a:schemeClr val="tx1">
                    <a:lumMod val="50000"/>
                    <a:lumOff val="50000"/>
                  </a:schemeClr>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valorización</a:t>
            </a:r>
            <a:r>
              <a:rPr lang="en-GB" b="1" dirty="0">
                <a:solidFill>
                  <a:schemeClr val="tx1">
                    <a:lumMod val="50000"/>
                    <a:lumOff val="50000"/>
                  </a:schemeClr>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 </a:t>
            </a:r>
            <a:r>
              <a:rPr lang="en-GB" b="1" dirty="0" err="1">
                <a:solidFill>
                  <a:schemeClr val="tx1">
                    <a:lumMod val="50000"/>
                    <a:lumOff val="50000"/>
                  </a:schemeClr>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energética</a:t>
            </a:r>
            <a:r>
              <a:rPr lang="en-GB" b="1" dirty="0">
                <a:solidFill>
                  <a:schemeClr val="tx1">
                    <a:lumMod val="50000"/>
                    <a:lumOff val="50000"/>
                  </a:schemeClr>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 o </a:t>
            </a:r>
            <a:r>
              <a:rPr lang="en-GB" b="1" dirty="0" err="1">
                <a:solidFill>
                  <a:schemeClr val="tx1">
                    <a:lumMod val="50000"/>
                    <a:lumOff val="50000"/>
                  </a:schemeClr>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eliminación</a:t>
            </a:r>
            <a:r>
              <a:rPr lang="en-GB" b="1" dirty="0">
                <a:solidFill>
                  <a:schemeClr val="tx1">
                    <a:lumMod val="50000"/>
                    <a:lumOff val="50000"/>
                  </a:schemeClr>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a:t>
            </a:r>
            <a:endParaRPr lang="es-ES_tradnl" b="1" dirty="0">
              <a:solidFill>
                <a:schemeClr val="tx1">
                  <a:lumMod val="65000"/>
                  <a:lumOff val="35000"/>
                </a:schemeClr>
              </a:solidFill>
              <a:latin typeface="Helvetica Neue Condensed" panose="02000503000000020004" pitchFamily="2" charset="0"/>
              <a:ea typeface="Helvetica Neue Condensed" panose="02000503000000020004" pitchFamily="2" charset="0"/>
              <a:cs typeface="Helvetica Neue Condensed" panose="02000503000000020004" pitchFamily="2" charset="0"/>
            </a:endParaRPr>
          </a:p>
        </p:txBody>
      </p:sp>
      <p:sp>
        <p:nvSpPr>
          <p:cNvPr id="4" name="Rectangle 3">
            <a:extLst>
              <a:ext uri="{FF2B5EF4-FFF2-40B4-BE49-F238E27FC236}">
                <a16:creationId xmlns:a16="http://schemas.microsoft.com/office/drawing/2014/main" id="{1E964933-CC4E-726D-7585-B79F875799F7}"/>
              </a:ext>
            </a:extLst>
          </p:cNvPr>
          <p:cNvSpPr/>
          <p:nvPr/>
        </p:nvSpPr>
        <p:spPr>
          <a:xfrm>
            <a:off x="1" y="159652"/>
            <a:ext cx="12191999" cy="1199247"/>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3200" b="1" dirty="0">
                <a:latin typeface="Helvetica Neue Condensed" panose="02000503000000020004" pitchFamily="2" charset="0"/>
                <a:ea typeface="Helvetica Neue Condensed" panose="02000503000000020004" pitchFamily="2" charset="0"/>
                <a:cs typeface="Helvetica Neue Condensed" panose="02000503000000020004" pitchFamily="2" charset="0"/>
              </a:rPr>
              <a:t>REQUISITOS DE INFORMACION</a:t>
            </a:r>
          </a:p>
        </p:txBody>
      </p:sp>
      <p:sp>
        <p:nvSpPr>
          <p:cNvPr id="15" name="TextBox 14">
            <a:extLst>
              <a:ext uri="{FF2B5EF4-FFF2-40B4-BE49-F238E27FC236}">
                <a16:creationId xmlns:a16="http://schemas.microsoft.com/office/drawing/2014/main" id="{289FA860-BFB2-8A92-34CE-46D34F02B157}"/>
              </a:ext>
            </a:extLst>
          </p:cNvPr>
          <p:cNvSpPr txBox="1"/>
          <p:nvPr/>
        </p:nvSpPr>
        <p:spPr>
          <a:xfrm>
            <a:off x="2086889" y="2859613"/>
            <a:ext cx="2505127" cy="2308324"/>
          </a:xfrm>
          <a:prstGeom prst="rect">
            <a:avLst/>
          </a:prstGeom>
          <a:noFill/>
        </p:spPr>
        <p:txBody>
          <a:bodyPr wrap="square">
            <a:spAutoFit/>
          </a:bodyPr>
          <a:lstStyle/>
          <a:p>
            <a:pPr algn="r" fontAlgn="base"/>
            <a:r>
              <a:rPr lang="en-GB" sz="2400" b="1" dirty="0">
                <a:solidFill>
                  <a:srgbClr val="92D050"/>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La </a:t>
            </a:r>
            <a:r>
              <a:rPr lang="en-GB" sz="2400" b="1" dirty="0" err="1">
                <a:solidFill>
                  <a:srgbClr val="92D050"/>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Comisión</a:t>
            </a:r>
            <a:r>
              <a:rPr lang="en-GB" sz="2400" b="1" dirty="0">
                <a:solidFill>
                  <a:srgbClr val="92D050"/>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 </a:t>
            </a:r>
            <a:r>
              <a:rPr lang="en-GB" sz="2400" b="1" dirty="0" err="1">
                <a:solidFill>
                  <a:srgbClr val="92D050"/>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podrá</a:t>
            </a:r>
            <a:r>
              <a:rPr lang="en-GB" sz="2400" b="1" dirty="0">
                <a:solidFill>
                  <a:srgbClr val="92D050"/>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 </a:t>
            </a:r>
            <a:r>
              <a:rPr lang="en-GB" sz="2400" b="1" dirty="0" err="1">
                <a:solidFill>
                  <a:srgbClr val="C00000"/>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prohibir</a:t>
            </a:r>
            <a:r>
              <a:rPr lang="en-GB" sz="2400" b="1" dirty="0">
                <a:solidFill>
                  <a:srgbClr val="92D050"/>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 la </a:t>
            </a:r>
            <a:r>
              <a:rPr lang="en-GB" sz="2400" b="1" dirty="0" err="1">
                <a:solidFill>
                  <a:srgbClr val="92D050"/>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destrucción</a:t>
            </a:r>
            <a:r>
              <a:rPr lang="en-GB" sz="2400" b="1" dirty="0">
                <a:solidFill>
                  <a:srgbClr val="92D050"/>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 de </a:t>
            </a:r>
            <a:r>
              <a:rPr lang="en-GB" sz="2400" b="1" dirty="0" err="1">
                <a:solidFill>
                  <a:srgbClr val="92D050"/>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productos</a:t>
            </a:r>
            <a:r>
              <a:rPr lang="en-GB" sz="2400" b="1" dirty="0">
                <a:solidFill>
                  <a:srgbClr val="92D050"/>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 </a:t>
            </a:r>
            <a:r>
              <a:rPr lang="en-GB" sz="2400" b="1" dirty="0" err="1">
                <a:solidFill>
                  <a:srgbClr val="92D050"/>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en</a:t>
            </a:r>
            <a:r>
              <a:rPr lang="en-GB" sz="2400" b="1" dirty="0">
                <a:solidFill>
                  <a:srgbClr val="92D050"/>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 base a </a:t>
            </a:r>
            <a:r>
              <a:rPr lang="en-GB" sz="2400" b="1" dirty="0" err="1">
                <a:solidFill>
                  <a:srgbClr val="92D050"/>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su</a:t>
            </a:r>
            <a:r>
              <a:rPr lang="en-GB" sz="2400" b="1" dirty="0">
                <a:solidFill>
                  <a:srgbClr val="92D050"/>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 </a:t>
            </a:r>
            <a:r>
              <a:rPr lang="en-GB" sz="2400" b="1" dirty="0" err="1">
                <a:solidFill>
                  <a:srgbClr val="92D050"/>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impacto</a:t>
            </a:r>
            <a:r>
              <a:rPr lang="en-GB" sz="2400" b="1" dirty="0">
                <a:solidFill>
                  <a:srgbClr val="92D050"/>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 </a:t>
            </a:r>
            <a:r>
              <a:rPr lang="en-GB" sz="2400" b="1" dirty="0" err="1">
                <a:solidFill>
                  <a:srgbClr val="92D050"/>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ambiental</a:t>
            </a:r>
            <a:r>
              <a:rPr lang="en-GB" sz="2400" b="1" dirty="0">
                <a:solidFill>
                  <a:srgbClr val="92D050"/>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 </a:t>
            </a:r>
            <a:endParaRPr lang="en-GB" sz="2400" b="1" dirty="0">
              <a:solidFill>
                <a:srgbClr val="92D050"/>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endParaRPr>
          </a:p>
        </p:txBody>
      </p:sp>
      <p:sp>
        <p:nvSpPr>
          <p:cNvPr id="17" name="TextBox 16">
            <a:extLst>
              <a:ext uri="{FF2B5EF4-FFF2-40B4-BE49-F238E27FC236}">
                <a16:creationId xmlns:a16="http://schemas.microsoft.com/office/drawing/2014/main" id="{72B4C93B-19D5-D69B-34BF-27DBC6853982}"/>
              </a:ext>
            </a:extLst>
          </p:cNvPr>
          <p:cNvSpPr txBox="1"/>
          <p:nvPr/>
        </p:nvSpPr>
        <p:spPr>
          <a:xfrm>
            <a:off x="10018865" y="3813720"/>
            <a:ext cx="1941071" cy="400110"/>
          </a:xfrm>
          <a:prstGeom prst="rect">
            <a:avLst/>
          </a:prstGeom>
          <a:solidFill>
            <a:schemeClr val="bg1"/>
          </a:solidFill>
        </p:spPr>
        <p:txBody>
          <a:bodyPr wrap="square" rtlCol="0">
            <a:spAutoFit/>
          </a:bodyPr>
          <a:lstStyle/>
          <a:p>
            <a:r>
              <a:rPr lang="en-GB" sz="2000" b="1" dirty="0">
                <a:solidFill>
                  <a:srgbClr val="C00000"/>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PYMES </a:t>
            </a:r>
            <a:r>
              <a:rPr lang="en-GB" sz="2000" b="1" dirty="0" err="1">
                <a:solidFill>
                  <a:srgbClr val="C00000"/>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Exentas</a:t>
            </a:r>
            <a:endParaRPr lang="es-ES_tradnl" sz="2000" dirty="0">
              <a:solidFill>
                <a:srgbClr val="C00000"/>
              </a:solidFill>
            </a:endParaRPr>
          </a:p>
        </p:txBody>
      </p:sp>
      <p:sp>
        <p:nvSpPr>
          <p:cNvPr id="2" name="Rectangle 1">
            <a:extLst>
              <a:ext uri="{FF2B5EF4-FFF2-40B4-BE49-F238E27FC236}">
                <a16:creationId xmlns:a16="http://schemas.microsoft.com/office/drawing/2014/main" id="{67FAB191-6232-4FD4-158C-9346E2AC6297}"/>
              </a:ext>
            </a:extLst>
          </p:cNvPr>
          <p:cNvSpPr/>
          <p:nvPr/>
        </p:nvSpPr>
        <p:spPr>
          <a:xfrm>
            <a:off x="0" y="1026287"/>
            <a:ext cx="4592016" cy="1694342"/>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2"/>
            <a:r>
              <a:rPr lang="es-ES_tradnl" sz="2000" b="1" dirty="0">
                <a:latin typeface="Helvetica Neue Condensed" panose="02000503000000020004" pitchFamily="2" charset="0"/>
                <a:ea typeface="Helvetica Neue Condensed" panose="02000503000000020004" pitchFamily="2" charset="0"/>
                <a:cs typeface="Helvetica Neue Condensed" panose="02000503000000020004" pitchFamily="2" charset="0"/>
              </a:rPr>
              <a:t>información al consumidor relativa al uso, mantenimiento, reparación, devolución y eliminación del producto al final de su vida útil</a:t>
            </a:r>
            <a:endParaRPr lang="es-ES_tradnl" sz="1400" b="1" dirty="0">
              <a:latin typeface="Helvetica Neue Condensed" panose="02000503000000020004" pitchFamily="2" charset="0"/>
              <a:ea typeface="Helvetica Neue Condensed" panose="02000503000000020004" pitchFamily="2" charset="0"/>
              <a:cs typeface="Helvetica Neue Condensed" panose="02000503000000020004" pitchFamily="2" charset="0"/>
            </a:endParaRPr>
          </a:p>
        </p:txBody>
      </p:sp>
      <p:pic>
        <p:nvPicPr>
          <p:cNvPr id="8" name="Graphic 7" descr="Information with solid fill">
            <a:extLst>
              <a:ext uri="{FF2B5EF4-FFF2-40B4-BE49-F238E27FC236}">
                <a16:creationId xmlns:a16="http://schemas.microsoft.com/office/drawing/2014/main" id="{8039AE93-108B-52F9-532E-18241A6A940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 y="1040050"/>
            <a:ext cx="914400" cy="914400"/>
          </a:xfrm>
          <a:prstGeom prst="rect">
            <a:avLst/>
          </a:prstGeom>
        </p:spPr>
      </p:pic>
    </p:spTree>
    <p:extLst>
      <p:ext uri="{BB962C8B-B14F-4D97-AF65-F5344CB8AC3E}">
        <p14:creationId xmlns:p14="http://schemas.microsoft.com/office/powerpoint/2010/main" val="841373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960C886-029F-EE84-DAF0-39FB275CABCB}"/>
              </a:ext>
            </a:extLst>
          </p:cNvPr>
          <p:cNvSpPr>
            <a:spLocks noGrp="1"/>
          </p:cNvSpPr>
          <p:nvPr>
            <p:ph idx="1"/>
          </p:nvPr>
        </p:nvSpPr>
        <p:spPr>
          <a:xfrm>
            <a:off x="396867" y="3177829"/>
            <a:ext cx="8289933" cy="3467786"/>
          </a:xfrm>
        </p:spPr>
        <p:txBody>
          <a:bodyPr>
            <a:noAutofit/>
          </a:bodyPr>
          <a:lstStyle/>
          <a:p>
            <a:pPr marL="457200" lvl="1" indent="0" fontAlgn="base">
              <a:buNone/>
            </a:pPr>
            <a:r>
              <a:rPr lang="en-GB" sz="1700" b="1" dirty="0" err="1">
                <a:solidFill>
                  <a:schemeClr val="tx1">
                    <a:lumMod val="50000"/>
                    <a:lumOff val="50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haya</a:t>
            </a:r>
            <a:r>
              <a:rPr lang="en-GB" sz="1700" b="1" dirty="0">
                <a:solidFill>
                  <a:schemeClr val="tx1">
                    <a:lumMod val="50000"/>
                    <a:lumOff val="50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 </a:t>
            </a:r>
            <a:r>
              <a:rPr lang="en-GB" sz="1700" b="1" dirty="0" err="1">
                <a:solidFill>
                  <a:schemeClr val="tx1">
                    <a:lumMod val="50000"/>
                    <a:lumOff val="50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sido</a:t>
            </a:r>
            <a:r>
              <a:rPr lang="en-GB" sz="1700" b="1" dirty="0">
                <a:solidFill>
                  <a:schemeClr val="tx1">
                    <a:lumMod val="50000"/>
                    <a:lumOff val="50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 </a:t>
            </a:r>
            <a:r>
              <a:rPr lang="en-GB" sz="1700" b="1" dirty="0" err="1">
                <a:solidFill>
                  <a:schemeClr val="tx1">
                    <a:lumMod val="50000"/>
                    <a:lumOff val="50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clasificada</a:t>
            </a:r>
            <a:r>
              <a:rPr lang="en-GB" sz="1700" b="1" dirty="0">
                <a:solidFill>
                  <a:schemeClr val="tx1">
                    <a:lumMod val="50000"/>
                    <a:lumOff val="50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 </a:t>
            </a:r>
            <a:r>
              <a:rPr lang="en-GB" sz="1700" b="1" dirty="0" err="1">
                <a:solidFill>
                  <a:schemeClr val="tx1">
                    <a:lumMod val="50000"/>
                    <a:lumOff val="50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en</a:t>
            </a:r>
            <a:r>
              <a:rPr lang="en-GB" sz="1700" b="1" dirty="0">
                <a:solidFill>
                  <a:schemeClr val="tx1">
                    <a:lumMod val="50000"/>
                    <a:lumOff val="50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 la </a:t>
            </a:r>
            <a:r>
              <a:rPr lang="en-GB" sz="1700" b="1" dirty="0" err="1">
                <a:solidFill>
                  <a:schemeClr val="tx1">
                    <a:lumMod val="50000"/>
                    <a:lumOff val="50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parte</a:t>
            </a:r>
            <a:r>
              <a:rPr lang="en-GB" sz="1700" b="1" dirty="0">
                <a:solidFill>
                  <a:schemeClr val="tx1">
                    <a:lumMod val="50000"/>
                    <a:lumOff val="50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 3 del </a:t>
            </a:r>
            <a:r>
              <a:rPr lang="en-GB" sz="1700" b="1" dirty="0" err="1">
                <a:solidFill>
                  <a:schemeClr val="tx1">
                    <a:lumMod val="50000"/>
                    <a:lumOff val="50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anexo</a:t>
            </a:r>
            <a:r>
              <a:rPr lang="en-GB" sz="1700" b="1" dirty="0">
                <a:solidFill>
                  <a:schemeClr val="tx1">
                    <a:lumMod val="50000"/>
                    <a:lumOff val="50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 VI del </a:t>
            </a:r>
            <a:r>
              <a:rPr lang="en-GB" sz="1700" b="1" dirty="0" err="1">
                <a:solidFill>
                  <a:schemeClr val="tx1">
                    <a:lumMod val="50000"/>
                    <a:lumOff val="50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Reglamento</a:t>
            </a:r>
            <a:r>
              <a:rPr lang="en-GB" sz="1700" b="1" dirty="0">
                <a:solidFill>
                  <a:schemeClr val="tx1">
                    <a:lumMod val="50000"/>
                    <a:lumOff val="50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 (CE) n.º 1272/2008 </a:t>
            </a:r>
            <a:r>
              <a:rPr lang="en-GB" sz="1700" b="1" dirty="0" err="1">
                <a:solidFill>
                  <a:schemeClr val="tx1">
                    <a:lumMod val="50000"/>
                    <a:lumOff val="50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sobre</a:t>
            </a:r>
            <a:r>
              <a:rPr lang="en-GB" sz="1700" b="1" dirty="0">
                <a:solidFill>
                  <a:schemeClr val="tx1">
                    <a:lumMod val="50000"/>
                    <a:lumOff val="50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 </a:t>
            </a:r>
            <a:r>
              <a:rPr lang="en-GB" sz="1700" b="1" dirty="0" err="1">
                <a:solidFill>
                  <a:schemeClr val="accent6">
                    <a:lumMod val="60000"/>
                    <a:lumOff val="40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clasificación</a:t>
            </a:r>
            <a:r>
              <a:rPr lang="en-GB" sz="1700" b="1" dirty="0">
                <a:solidFill>
                  <a:schemeClr val="accent6">
                    <a:lumMod val="60000"/>
                    <a:lumOff val="40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 </a:t>
            </a:r>
            <a:r>
              <a:rPr lang="en-GB" sz="1700" b="1" dirty="0" err="1">
                <a:solidFill>
                  <a:schemeClr val="accent6">
                    <a:lumMod val="60000"/>
                    <a:lumOff val="40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etiquetado</a:t>
            </a:r>
            <a:r>
              <a:rPr lang="en-GB" sz="1700" b="1" dirty="0">
                <a:solidFill>
                  <a:schemeClr val="accent6">
                    <a:lumMod val="60000"/>
                    <a:lumOff val="40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 y </a:t>
            </a:r>
            <a:r>
              <a:rPr lang="en-GB" sz="1700" b="1" dirty="0" err="1">
                <a:solidFill>
                  <a:schemeClr val="accent6">
                    <a:lumMod val="60000"/>
                    <a:lumOff val="40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envasado</a:t>
            </a:r>
            <a:r>
              <a:rPr lang="en-GB" sz="1700" b="1" dirty="0">
                <a:solidFill>
                  <a:schemeClr val="accent6">
                    <a:lumMod val="60000"/>
                    <a:lumOff val="40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 de </a:t>
            </a:r>
            <a:r>
              <a:rPr lang="en-GB" sz="1700" b="1" dirty="0" err="1">
                <a:solidFill>
                  <a:schemeClr val="accent6">
                    <a:lumMod val="60000"/>
                    <a:lumOff val="40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sustancias</a:t>
            </a:r>
            <a:r>
              <a:rPr lang="en-GB" sz="1700" b="1" dirty="0">
                <a:solidFill>
                  <a:schemeClr val="accent6">
                    <a:lumMod val="60000"/>
                    <a:lumOff val="40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 y </a:t>
            </a:r>
            <a:r>
              <a:rPr lang="en-GB" sz="1700" b="1" dirty="0" err="1">
                <a:solidFill>
                  <a:schemeClr val="accent6">
                    <a:lumMod val="60000"/>
                    <a:lumOff val="40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mezclas</a:t>
            </a:r>
            <a:r>
              <a:rPr lang="en-GB" sz="1700" b="1" dirty="0">
                <a:solidFill>
                  <a:schemeClr val="accent6">
                    <a:lumMod val="60000"/>
                    <a:lumOff val="40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 </a:t>
            </a:r>
            <a:r>
              <a:rPr lang="en-GB" sz="1700" b="1" dirty="0" err="1">
                <a:solidFill>
                  <a:schemeClr val="tx1">
                    <a:lumMod val="50000"/>
                    <a:lumOff val="50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en</a:t>
            </a:r>
            <a:r>
              <a:rPr lang="en-GB" sz="1700" b="1" dirty="0">
                <a:solidFill>
                  <a:schemeClr val="tx1">
                    <a:lumMod val="50000"/>
                    <a:lumOff val="50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 </a:t>
            </a:r>
            <a:r>
              <a:rPr lang="en-GB" sz="1700" b="1" dirty="0" err="1">
                <a:solidFill>
                  <a:schemeClr val="tx1">
                    <a:lumMod val="50000"/>
                    <a:lumOff val="50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una</a:t>
            </a:r>
            <a:r>
              <a:rPr lang="en-GB" sz="1700" b="1" dirty="0">
                <a:solidFill>
                  <a:schemeClr val="tx1">
                    <a:lumMod val="50000"/>
                    <a:lumOff val="50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 de las </a:t>
            </a:r>
            <a:r>
              <a:rPr lang="en-GB" sz="1700" b="1" dirty="0" err="1">
                <a:solidFill>
                  <a:schemeClr val="tx1">
                    <a:lumMod val="50000"/>
                    <a:lumOff val="50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siguientes</a:t>
            </a:r>
            <a:r>
              <a:rPr lang="en-GB" sz="1700" b="1" dirty="0">
                <a:solidFill>
                  <a:schemeClr val="tx1">
                    <a:lumMod val="50000"/>
                    <a:lumOff val="50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 </a:t>
            </a:r>
            <a:r>
              <a:rPr lang="en-GB" sz="1700" b="1" dirty="0" err="1">
                <a:solidFill>
                  <a:schemeClr val="tx1">
                    <a:lumMod val="50000"/>
                    <a:lumOff val="50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clases</a:t>
            </a:r>
            <a:r>
              <a:rPr lang="en-GB" sz="1700" b="1" dirty="0">
                <a:solidFill>
                  <a:schemeClr val="tx1">
                    <a:lumMod val="50000"/>
                    <a:lumOff val="50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 o </a:t>
            </a:r>
            <a:r>
              <a:rPr lang="en-GB" sz="1700" b="1" dirty="0" err="1">
                <a:solidFill>
                  <a:schemeClr val="tx1">
                    <a:lumMod val="50000"/>
                    <a:lumOff val="50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categorías</a:t>
            </a:r>
            <a:r>
              <a:rPr lang="en-GB" sz="1700" b="1" dirty="0">
                <a:solidFill>
                  <a:schemeClr val="tx1">
                    <a:lumMod val="50000"/>
                    <a:lumOff val="50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 de </a:t>
            </a:r>
            <a:r>
              <a:rPr lang="en-GB" sz="1700" b="1" dirty="0" err="1">
                <a:solidFill>
                  <a:schemeClr val="tx1">
                    <a:lumMod val="50000"/>
                    <a:lumOff val="50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peligro</a:t>
            </a:r>
            <a:endParaRPr lang="en-GB" sz="1700" b="1" dirty="0">
              <a:solidFill>
                <a:schemeClr val="tx1">
                  <a:lumMod val="50000"/>
                  <a:lumOff val="50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endParaRPr>
          </a:p>
          <a:p>
            <a:pPr marL="457200" lvl="1" indent="0" fontAlgn="base">
              <a:buNone/>
            </a:pPr>
            <a:endParaRPr lang="en-GB" sz="500" b="1" dirty="0">
              <a:solidFill>
                <a:schemeClr val="tx1">
                  <a:lumMod val="50000"/>
                  <a:lumOff val="50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endParaRPr>
          </a:p>
          <a:p>
            <a:pPr lvl="1" fontAlgn="base">
              <a:buFont typeface="Wingdings" pitchFamily="2" charset="2"/>
              <a:buChar char="§"/>
            </a:pPr>
            <a:r>
              <a:rPr lang="en-GB" sz="1700" b="1" dirty="0" err="1">
                <a:solidFill>
                  <a:schemeClr val="tx1">
                    <a:lumMod val="50000"/>
                    <a:lumOff val="50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carcinogenicidad</a:t>
            </a:r>
            <a:r>
              <a:rPr lang="en-GB" sz="1700" b="1" dirty="0">
                <a:solidFill>
                  <a:schemeClr val="tx1">
                    <a:lumMod val="50000"/>
                    <a:lumOff val="50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 </a:t>
            </a:r>
            <a:r>
              <a:rPr lang="en-GB" sz="1700" b="1" dirty="0" err="1">
                <a:solidFill>
                  <a:schemeClr val="tx1">
                    <a:lumMod val="50000"/>
                    <a:lumOff val="50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categorías</a:t>
            </a:r>
            <a:r>
              <a:rPr lang="en-GB" sz="1700" b="1" dirty="0">
                <a:solidFill>
                  <a:schemeClr val="tx1">
                    <a:lumMod val="50000"/>
                    <a:lumOff val="50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 1 y 2</a:t>
            </a:r>
          </a:p>
          <a:p>
            <a:pPr lvl="1" fontAlgn="base">
              <a:buFont typeface="Wingdings" pitchFamily="2" charset="2"/>
              <a:buChar char="§"/>
            </a:pPr>
            <a:r>
              <a:rPr lang="en-GB" sz="1700" b="1" dirty="0" err="1">
                <a:solidFill>
                  <a:schemeClr val="tx1">
                    <a:lumMod val="50000"/>
                    <a:lumOff val="50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mutagenicidad</a:t>
            </a:r>
            <a:r>
              <a:rPr lang="en-GB" sz="1700" b="1" dirty="0">
                <a:solidFill>
                  <a:schemeClr val="tx1">
                    <a:lumMod val="50000"/>
                    <a:lumOff val="50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 </a:t>
            </a:r>
            <a:r>
              <a:rPr lang="en-GB" sz="1700" b="1" dirty="0" err="1">
                <a:solidFill>
                  <a:schemeClr val="tx1">
                    <a:lumMod val="50000"/>
                    <a:lumOff val="50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en</a:t>
            </a:r>
            <a:r>
              <a:rPr lang="en-GB" sz="1700" b="1" dirty="0">
                <a:solidFill>
                  <a:schemeClr val="tx1">
                    <a:lumMod val="50000"/>
                    <a:lumOff val="50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 </a:t>
            </a:r>
            <a:r>
              <a:rPr lang="en-GB" sz="1700" b="1" dirty="0" err="1">
                <a:solidFill>
                  <a:schemeClr val="tx1">
                    <a:lumMod val="50000"/>
                    <a:lumOff val="50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células</a:t>
            </a:r>
            <a:r>
              <a:rPr lang="en-GB" sz="1700" b="1" dirty="0">
                <a:solidFill>
                  <a:schemeClr val="tx1">
                    <a:lumMod val="50000"/>
                    <a:lumOff val="50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 </a:t>
            </a:r>
            <a:r>
              <a:rPr lang="en-GB" sz="1700" b="1" dirty="0" err="1">
                <a:solidFill>
                  <a:schemeClr val="tx1">
                    <a:lumMod val="50000"/>
                    <a:lumOff val="50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germinales</a:t>
            </a:r>
            <a:r>
              <a:rPr lang="en-GB" sz="1700" b="1" dirty="0">
                <a:solidFill>
                  <a:schemeClr val="tx1">
                    <a:lumMod val="50000"/>
                    <a:lumOff val="50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 </a:t>
            </a:r>
            <a:r>
              <a:rPr lang="en-GB" sz="1700" b="1" dirty="0" err="1">
                <a:solidFill>
                  <a:schemeClr val="tx1">
                    <a:lumMod val="50000"/>
                    <a:lumOff val="50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categorías</a:t>
            </a:r>
            <a:r>
              <a:rPr lang="en-GB" sz="1700" b="1" dirty="0">
                <a:solidFill>
                  <a:schemeClr val="tx1">
                    <a:lumMod val="50000"/>
                    <a:lumOff val="50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 1 y 2</a:t>
            </a:r>
          </a:p>
          <a:p>
            <a:pPr lvl="1" fontAlgn="base">
              <a:buFont typeface="Wingdings" pitchFamily="2" charset="2"/>
              <a:buChar char="§"/>
            </a:pPr>
            <a:r>
              <a:rPr lang="en-GB" sz="1700" b="1" dirty="0" err="1">
                <a:solidFill>
                  <a:schemeClr val="tx1">
                    <a:lumMod val="50000"/>
                    <a:lumOff val="50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toxicidad</a:t>
            </a:r>
            <a:r>
              <a:rPr lang="en-GB" sz="1700" b="1" dirty="0">
                <a:solidFill>
                  <a:schemeClr val="tx1">
                    <a:lumMod val="50000"/>
                    <a:lumOff val="50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 para la </a:t>
            </a:r>
            <a:r>
              <a:rPr lang="en-GB" sz="1700" b="1" dirty="0" err="1">
                <a:solidFill>
                  <a:schemeClr val="tx1">
                    <a:lumMod val="50000"/>
                    <a:lumOff val="50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reproducción</a:t>
            </a:r>
            <a:r>
              <a:rPr lang="en-GB" sz="1700" b="1" dirty="0">
                <a:solidFill>
                  <a:schemeClr val="tx1">
                    <a:lumMod val="50000"/>
                    <a:lumOff val="50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 </a:t>
            </a:r>
            <a:r>
              <a:rPr lang="en-GB" sz="1700" b="1" dirty="0" err="1">
                <a:solidFill>
                  <a:schemeClr val="tx1">
                    <a:lumMod val="50000"/>
                    <a:lumOff val="50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categorías</a:t>
            </a:r>
            <a:r>
              <a:rPr lang="en-GB" sz="1700" b="1" dirty="0">
                <a:solidFill>
                  <a:schemeClr val="tx1">
                    <a:lumMod val="50000"/>
                    <a:lumOff val="50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 1 y 2</a:t>
            </a:r>
          </a:p>
          <a:p>
            <a:pPr lvl="1" fontAlgn="base">
              <a:buFont typeface="Wingdings" pitchFamily="2" charset="2"/>
              <a:buChar char="§"/>
            </a:pPr>
            <a:r>
              <a:rPr lang="en-GB" sz="1700" b="1" dirty="0" err="1">
                <a:solidFill>
                  <a:schemeClr val="tx1">
                    <a:lumMod val="50000"/>
                    <a:lumOff val="50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sensibilización</a:t>
            </a:r>
            <a:r>
              <a:rPr lang="en-GB" sz="1700" b="1" dirty="0">
                <a:solidFill>
                  <a:schemeClr val="tx1">
                    <a:lumMod val="50000"/>
                    <a:lumOff val="50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 respiratoria, </a:t>
            </a:r>
            <a:r>
              <a:rPr lang="en-GB" sz="1700" b="1" dirty="0" err="1">
                <a:solidFill>
                  <a:schemeClr val="tx1">
                    <a:lumMod val="50000"/>
                    <a:lumOff val="50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categoría</a:t>
            </a:r>
            <a:r>
              <a:rPr lang="en-GB" sz="1700" b="1" dirty="0">
                <a:solidFill>
                  <a:schemeClr val="tx1">
                    <a:lumMod val="50000"/>
                    <a:lumOff val="50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 1</a:t>
            </a:r>
          </a:p>
          <a:p>
            <a:pPr lvl="1" fontAlgn="base">
              <a:buFont typeface="Wingdings" pitchFamily="2" charset="2"/>
              <a:buChar char="§"/>
            </a:pPr>
            <a:r>
              <a:rPr lang="en-GB" sz="1700" b="1" dirty="0" err="1">
                <a:solidFill>
                  <a:schemeClr val="tx1">
                    <a:lumMod val="50000"/>
                    <a:lumOff val="50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sensibilización</a:t>
            </a:r>
            <a:r>
              <a:rPr lang="en-GB" sz="1700" b="1" dirty="0">
                <a:solidFill>
                  <a:schemeClr val="tx1">
                    <a:lumMod val="50000"/>
                    <a:lumOff val="50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 </a:t>
            </a:r>
            <a:r>
              <a:rPr lang="en-GB" sz="1700" b="1" dirty="0" err="1">
                <a:solidFill>
                  <a:schemeClr val="tx1">
                    <a:lumMod val="50000"/>
                    <a:lumOff val="50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cutánea</a:t>
            </a:r>
            <a:r>
              <a:rPr lang="en-GB" sz="1700" b="1" dirty="0">
                <a:solidFill>
                  <a:schemeClr val="tx1">
                    <a:lumMod val="50000"/>
                    <a:lumOff val="50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 </a:t>
            </a:r>
            <a:r>
              <a:rPr lang="en-GB" sz="1700" b="1" dirty="0" err="1">
                <a:solidFill>
                  <a:schemeClr val="tx1">
                    <a:lumMod val="50000"/>
                    <a:lumOff val="50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categoría</a:t>
            </a:r>
            <a:r>
              <a:rPr lang="en-GB" sz="1700" b="1" dirty="0">
                <a:solidFill>
                  <a:schemeClr val="tx1">
                    <a:lumMod val="50000"/>
                    <a:lumOff val="50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 1</a:t>
            </a:r>
          </a:p>
          <a:p>
            <a:pPr lvl="1" fontAlgn="base">
              <a:buFont typeface="Wingdings" pitchFamily="2" charset="2"/>
              <a:buChar char="§"/>
            </a:pPr>
            <a:r>
              <a:rPr lang="en-GB" sz="1700" b="1" dirty="0" err="1">
                <a:solidFill>
                  <a:schemeClr val="tx1">
                    <a:lumMod val="50000"/>
                    <a:lumOff val="50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peligro</a:t>
            </a:r>
            <a:r>
              <a:rPr lang="en-GB" sz="1700" b="1" dirty="0">
                <a:solidFill>
                  <a:schemeClr val="tx1">
                    <a:lumMod val="50000"/>
                    <a:lumOff val="50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 </a:t>
            </a:r>
            <a:r>
              <a:rPr lang="en-GB" sz="1700" b="1" dirty="0" err="1">
                <a:solidFill>
                  <a:schemeClr val="tx1">
                    <a:lumMod val="50000"/>
                    <a:lumOff val="50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crónico</a:t>
            </a:r>
            <a:r>
              <a:rPr lang="en-GB" sz="1700" b="1" dirty="0">
                <a:solidFill>
                  <a:schemeClr val="tx1">
                    <a:lumMod val="50000"/>
                    <a:lumOff val="50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 para </a:t>
            </a:r>
            <a:r>
              <a:rPr lang="en-GB" sz="1700" b="1" dirty="0" err="1">
                <a:solidFill>
                  <a:schemeClr val="tx1">
                    <a:lumMod val="50000"/>
                    <a:lumOff val="50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el</a:t>
            </a:r>
            <a:r>
              <a:rPr lang="en-GB" sz="1700" b="1" dirty="0">
                <a:solidFill>
                  <a:schemeClr val="tx1">
                    <a:lumMod val="50000"/>
                    <a:lumOff val="50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 </a:t>
            </a:r>
            <a:r>
              <a:rPr lang="en-GB" sz="1700" b="1" dirty="0" err="1">
                <a:solidFill>
                  <a:schemeClr val="tx1">
                    <a:lumMod val="50000"/>
                    <a:lumOff val="50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medioambiente</a:t>
            </a:r>
            <a:r>
              <a:rPr lang="en-GB" sz="1700" b="1" dirty="0">
                <a:solidFill>
                  <a:schemeClr val="tx1">
                    <a:lumMod val="50000"/>
                    <a:lumOff val="50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 </a:t>
            </a:r>
            <a:r>
              <a:rPr lang="en-GB" sz="1700" b="1" dirty="0" err="1">
                <a:solidFill>
                  <a:schemeClr val="tx1">
                    <a:lumMod val="50000"/>
                    <a:lumOff val="50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categorías</a:t>
            </a:r>
            <a:r>
              <a:rPr lang="en-GB" sz="1700" b="1" dirty="0">
                <a:solidFill>
                  <a:schemeClr val="tx1">
                    <a:lumMod val="50000"/>
                    <a:lumOff val="50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 1 a 4</a:t>
            </a:r>
          </a:p>
          <a:p>
            <a:pPr lvl="1" fontAlgn="base">
              <a:buFont typeface="Wingdings" pitchFamily="2" charset="2"/>
              <a:buChar char="§"/>
            </a:pPr>
            <a:r>
              <a:rPr lang="en-GB" sz="1700" b="1" dirty="0" err="1">
                <a:solidFill>
                  <a:schemeClr val="tx1">
                    <a:lumMod val="50000"/>
                    <a:lumOff val="50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peligroso</a:t>
            </a:r>
            <a:r>
              <a:rPr lang="en-GB" sz="1700" b="1" dirty="0">
                <a:solidFill>
                  <a:schemeClr val="tx1">
                    <a:lumMod val="50000"/>
                    <a:lumOff val="50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 para la </a:t>
            </a:r>
            <a:r>
              <a:rPr lang="en-GB" sz="1700" b="1" dirty="0" err="1">
                <a:solidFill>
                  <a:schemeClr val="tx1">
                    <a:lumMod val="50000"/>
                    <a:lumOff val="50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capa</a:t>
            </a:r>
            <a:r>
              <a:rPr lang="en-GB" sz="1700" b="1" dirty="0">
                <a:solidFill>
                  <a:schemeClr val="tx1">
                    <a:lumMod val="50000"/>
                    <a:lumOff val="50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 de </a:t>
            </a:r>
            <a:r>
              <a:rPr lang="en-GB" sz="1700" b="1" dirty="0" err="1">
                <a:solidFill>
                  <a:schemeClr val="tx1">
                    <a:lumMod val="50000"/>
                    <a:lumOff val="50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ozono</a:t>
            </a:r>
            <a:endParaRPr lang="en-GB" sz="1700" b="1" dirty="0">
              <a:solidFill>
                <a:schemeClr val="tx1">
                  <a:lumMod val="50000"/>
                  <a:lumOff val="50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endParaRPr>
          </a:p>
          <a:p>
            <a:pPr lvl="1" fontAlgn="base">
              <a:buFont typeface="Wingdings" pitchFamily="2" charset="2"/>
              <a:buChar char="§"/>
            </a:pPr>
            <a:r>
              <a:rPr lang="en-GB" sz="1700" b="1" dirty="0" err="1">
                <a:solidFill>
                  <a:schemeClr val="tx1">
                    <a:lumMod val="50000"/>
                    <a:lumOff val="50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toxicidad</a:t>
            </a:r>
            <a:r>
              <a:rPr lang="en-GB" sz="1700" b="1" dirty="0">
                <a:solidFill>
                  <a:schemeClr val="tx1">
                    <a:lumMod val="50000"/>
                    <a:lumOff val="50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 </a:t>
            </a:r>
            <a:r>
              <a:rPr lang="en-GB" sz="1700" b="1" dirty="0" err="1">
                <a:solidFill>
                  <a:schemeClr val="tx1">
                    <a:lumMod val="50000"/>
                    <a:lumOff val="50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específica</a:t>
            </a:r>
            <a:r>
              <a:rPr lang="en-GB" sz="1700" b="1" dirty="0">
                <a:solidFill>
                  <a:schemeClr val="tx1">
                    <a:lumMod val="50000"/>
                    <a:lumOff val="50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 </a:t>
            </a:r>
            <a:r>
              <a:rPr lang="en-GB" sz="1700" b="1" dirty="0" err="1">
                <a:solidFill>
                  <a:schemeClr val="tx1">
                    <a:lumMod val="50000"/>
                    <a:lumOff val="50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en</a:t>
            </a:r>
            <a:r>
              <a:rPr lang="en-GB" sz="1700" b="1" dirty="0">
                <a:solidFill>
                  <a:schemeClr val="tx1">
                    <a:lumMod val="50000"/>
                    <a:lumOff val="50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 </a:t>
            </a:r>
            <a:r>
              <a:rPr lang="en-GB" sz="1700" b="1" dirty="0" err="1">
                <a:solidFill>
                  <a:schemeClr val="tx1">
                    <a:lumMod val="50000"/>
                    <a:lumOff val="50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determinados</a:t>
            </a:r>
            <a:r>
              <a:rPr lang="en-GB" sz="1700" b="1" dirty="0">
                <a:solidFill>
                  <a:schemeClr val="tx1">
                    <a:lumMod val="50000"/>
                    <a:lumOff val="50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 </a:t>
            </a:r>
            <a:r>
              <a:rPr lang="en-GB" sz="1700" b="1" dirty="0" err="1">
                <a:solidFill>
                  <a:schemeClr val="tx1">
                    <a:lumMod val="50000"/>
                    <a:lumOff val="50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órganos</a:t>
            </a:r>
            <a:r>
              <a:rPr lang="en-GB" sz="1700" b="1" dirty="0">
                <a:solidFill>
                  <a:schemeClr val="tx1">
                    <a:lumMod val="50000"/>
                    <a:lumOff val="50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 - </a:t>
            </a:r>
            <a:r>
              <a:rPr lang="en-GB" sz="1700" b="1" dirty="0" err="1">
                <a:solidFill>
                  <a:schemeClr val="tx1">
                    <a:lumMod val="50000"/>
                    <a:lumOff val="50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exposición</a:t>
            </a:r>
            <a:r>
              <a:rPr lang="en-GB" sz="1700" b="1" dirty="0">
                <a:solidFill>
                  <a:schemeClr val="tx1">
                    <a:lumMod val="50000"/>
                    <a:lumOff val="50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 </a:t>
            </a:r>
            <a:r>
              <a:rPr lang="en-GB" sz="1700" b="1" dirty="0" err="1">
                <a:solidFill>
                  <a:schemeClr val="tx1">
                    <a:lumMod val="50000"/>
                    <a:lumOff val="50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repetida</a:t>
            </a:r>
            <a:r>
              <a:rPr lang="en-GB" sz="1700" b="1" dirty="0">
                <a:solidFill>
                  <a:schemeClr val="tx1">
                    <a:lumMod val="50000"/>
                    <a:lumOff val="50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 </a:t>
            </a:r>
            <a:r>
              <a:rPr lang="en-GB" sz="1700" b="1" dirty="0" err="1">
                <a:solidFill>
                  <a:schemeClr val="tx1">
                    <a:lumMod val="50000"/>
                    <a:lumOff val="50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categorías</a:t>
            </a:r>
            <a:r>
              <a:rPr lang="en-GB" sz="1700" b="1" dirty="0">
                <a:solidFill>
                  <a:schemeClr val="tx1">
                    <a:lumMod val="50000"/>
                    <a:lumOff val="50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 1 y 2</a:t>
            </a:r>
          </a:p>
          <a:p>
            <a:pPr lvl="1" fontAlgn="base">
              <a:buFont typeface="Wingdings" pitchFamily="2" charset="2"/>
              <a:buChar char="§"/>
            </a:pPr>
            <a:r>
              <a:rPr lang="en-GB" sz="1700" b="1" dirty="0" err="1">
                <a:solidFill>
                  <a:schemeClr val="tx1">
                    <a:lumMod val="50000"/>
                    <a:lumOff val="50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toxicidad</a:t>
            </a:r>
            <a:r>
              <a:rPr lang="en-GB" sz="1700" b="1" dirty="0">
                <a:solidFill>
                  <a:schemeClr val="tx1">
                    <a:lumMod val="50000"/>
                    <a:lumOff val="50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 </a:t>
            </a:r>
            <a:r>
              <a:rPr lang="en-GB" sz="1700" b="1" dirty="0" err="1">
                <a:solidFill>
                  <a:schemeClr val="tx1">
                    <a:lumMod val="50000"/>
                    <a:lumOff val="50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específica</a:t>
            </a:r>
            <a:r>
              <a:rPr lang="en-GB" sz="1700" b="1" dirty="0">
                <a:solidFill>
                  <a:schemeClr val="tx1">
                    <a:lumMod val="50000"/>
                    <a:lumOff val="50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 </a:t>
            </a:r>
            <a:r>
              <a:rPr lang="en-GB" sz="1700" b="1" dirty="0" err="1">
                <a:solidFill>
                  <a:schemeClr val="tx1">
                    <a:lumMod val="50000"/>
                    <a:lumOff val="50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en</a:t>
            </a:r>
            <a:r>
              <a:rPr lang="en-GB" sz="1700" b="1" dirty="0">
                <a:solidFill>
                  <a:schemeClr val="tx1">
                    <a:lumMod val="50000"/>
                    <a:lumOff val="50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 </a:t>
            </a:r>
            <a:r>
              <a:rPr lang="en-GB" sz="1700" b="1" dirty="0" err="1">
                <a:solidFill>
                  <a:schemeClr val="tx1">
                    <a:lumMod val="50000"/>
                    <a:lumOff val="50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determinados</a:t>
            </a:r>
            <a:r>
              <a:rPr lang="en-GB" sz="1700" b="1" dirty="0">
                <a:solidFill>
                  <a:schemeClr val="tx1">
                    <a:lumMod val="50000"/>
                    <a:lumOff val="50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 </a:t>
            </a:r>
            <a:r>
              <a:rPr lang="en-GB" sz="1700" b="1" dirty="0" err="1">
                <a:solidFill>
                  <a:schemeClr val="tx1">
                    <a:lumMod val="50000"/>
                    <a:lumOff val="50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órganos</a:t>
            </a:r>
            <a:r>
              <a:rPr lang="en-GB" sz="1700" b="1" dirty="0">
                <a:solidFill>
                  <a:schemeClr val="tx1">
                    <a:lumMod val="50000"/>
                    <a:lumOff val="50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 - </a:t>
            </a:r>
            <a:r>
              <a:rPr lang="en-GB" sz="1700" b="1" dirty="0" err="1">
                <a:solidFill>
                  <a:schemeClr val="tx1">
                    <a:lumMod val="50000"/>
                    <a:lumOff val="50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exposición</a:t>
            </a:r>
            <a:r>
              <a:rPr lang="en-GB" sz="1700" b="1" dirty="0">
                <a:solidFill>
                  <a:schemeClr val="tx1">
                    <a:lumMod val="50000"/>
                    <a:lumOff val="50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 </a:t>
            </a:r>
            <a:r>
              <a:rPr lang="en-GB" sz="1700" b="1" dirty="0" err="1">
                <a:solidFill>
                  <a:schemeClr val="tx1">
                    <a:lumMod val="50000"/>
                    <a:lumOff val="50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única</a:t>
            </a:r>
            <a:r>
              <a:rPr lang="en-GB" sz="1700" b="1" dirty="0">
                <a:solidFill>
                  <a:schemeClr val="tx1">
                    <a:lumMod val="50000"/>
                    <a:lumOff val="50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 </a:t>
            </a:r>
            <a:r>
              <a:rPr lang="en-GB" sz="1700" b="1" dirty="0" err="1">
                <a:solidFill>
                  <a:schemeClr val="tx1">
                    <a:lumMod val="50000"/>
                    <a:lumOff val="50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categorías</a:t>
            </a:r>
            <a:r>
              <a:rPr lang="en-GB" sz="1700" b="1" dirty="0">
                <a:solidFill>
                  <a:schemeClr val="tx1">
                    <a:lumMod val="50000"/>
                    <a:lumOff val="50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 1 y 2</a:t>
            </a:r>
          </a:p>
          <a:p>
            <a:pPr marL="0" indent="0">
              <a:buNone/>
            </a:pPr>
            <a:endParaRPr lang="es-ES_tradnl" sz="1700" b="1" dirty="0">
              <a:solidFill>
                <a:schemeClr val="tx1">
                  <a:lumMod val="65000"/>
                  <a:lumOff val="35000"/>
                </a:schemeClr>
              </a:solidFill>
              <a:latin typeface="Helvetica Neue Condensed" panose="02000503000000020004" pitchFamily="2" charset="0"/>
              <a:ea typeface="Helvetica Neue Condensed" panose="02000503000000020004" pitchFamily="2" charset="0"/>
              <a:cs typeface="Helvetica Neue Condensed" panose="02000503000000020004" pitchFamily="2" charset="0"/>
            </a:endParaRPr>
          </a:p>
        </p:txBody>
      </p:sp>
      <p:sp>
        <p:nvSpPr>
          <p:cNvPr id="4" name="Rectangle 3">
            <a:extLst>
              <a:ext uri="{FF2B5EF4-FFF2-40B4-BE49-F238E27FC236}">
                <a16:creationId xmlns:a16="http://schemas.microsoft.com/office/drawing/2014/main" id="{1E964933-CC4E-726D-7585-B79F875799F7}"/>
              </a:ext>
            </a:extLst>
          </p:cNvPr>
          <p:cNvSpPr/>
          <p:nvPr/>
        </p:nvSpPr>
        <p:spPr>
          <a:xfrm>
            <a:off x="1" y="159652"/>
            <a:ext cx="12191999" cy="1199247"/>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3200" b="1" dirty="0">
                <a:latin typeface="Helvetica Neue Condensed" panose="02000503000000020004" pitchFamily="2" charset="0"/>
                <a:ea typeface="Helvetica Neue Condensed" panose="02000503000000020004" pitchFamily="2" charset="0"/>
                <a:cs typeface="Helvetica Neue Condensed" panose="02000503000000020004" pitchFamily="2" charset="0"/>
              </a:rPr>
              <a:t>REQUISITOS DE INFORMACION</a:t>
            </a:r>
          </a:p>
        </p:txBody>
      </p:sp>
      <p:grpSp>
        <p:nvGrpSpPr>
          <p:cNvPr id="5" name="Group 4">
            <a:extLst>
              <a:ext uri="{FF2B5EF4-FFF2-40B4-BE49-F238E27FC236}">
                <a16:creationId xmlns:a16="http://schemas.microsoft.com/office/drawing/2014/main" id="{9F8CD259-F8A5-78AF-08B6-C9A6EE74247C}"/>
              </a:ext>
            </a:extLst>
          </p:cNvPr>
          <p:cNvGrpSpPr/>
          <p:nvPr/>
        </p:nvGrpSpPr>
        <p:grpSpPr>
          <a:xfrm>
            <a:off x="193431" y="1026287"/>
            <a:ext cx="3555998" cy="1694342"/>
            <a:chOff x="292839" y="3732832"/>
            <a:chExt cx="3555998" cy="1694342"/>
          </a:xfrm>
        </p:grpSpPr>
        <p:sp>
          <p:nvSpPr>
            <p:cNvPr id="6" name="Rectangle 5">
              <a:extLst>
                <a:ext uri="{FF2B5EF4-FFF2-40B4-BE49-F238E27FC236}">
                  <a16:creationId xmlns:a16="http://schemas.microsoft.com/office/drawing/2014/main" id="{656CFEF6-A17E-00C0-A3DC-A3091B24E45D}"/>
                </a:ext>
              </a:extLst>
            </p:cNvPr>
            <p:cNvSpPr/>
            <p:nvPr/>
          </p:nvSpPr>
          <p:spPr>
            <a:xfrm>
              <a:off x="292839" y="3732832"/>
              <a:ext cx="3555998" cy="1694342"/>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3"/>
              <a:r>
                <a:rPr lang="es-ES_tradnl" sz="2400" b="1" dirty="0">
                  <a:latin typeface="Helvetica Neue Condensed" panose="02000503000000020004" pitchFamily="2" charset="0"/>
                  <a:ea typeface="Helvetica Neue Condensed" panose="02000503000000020004" pitchFamily="2" charset="0"/>
                  <a:cs typeface="Helvetica Neue Condensed" panose="02000503000000020004" pitchFamily="2" charset="0"/>
                </a:rPr>
                <a:t>SUSTANCIAS PREOCUPANTES</a:t>
              </a:r>
            </a:p>
          </p:txBody>
        </p:sp>
        <p:pic>
          <p:nvPicPr>
            <p:cNvPr id="7" name="Graphic 6" descr="Information with solid fill">
              <a:extLst>
                <a:ext uri="{FF2B5EF4-FFF2-40B4-BE49-F238E27FC236}">
                  <a16:creationId xmlns:a16="http://schemas.microsoft.com/office/drawing/2014/main" id="{8397E706-317C-90D5-F6E1-509D9799915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10576" y="3987252"/>
              <a:ext cx="914400" cy="914400"/>
            </a:xfrm>
            <a:prstGeom prst="rect">
              <a:avLst/>
            </a:prstGeom>
          </p:spPr>
        </p:pic>
      </p:grpSp>
      <p:pic>
        <p:nvPicPr>
          <p:cNvPr id="9" name="Graphic 8" descr="Badge 1 with solid fill">
            <a:extLst>
              <a:ext uri="{FF2B5EF4-FFF2-40B4-BE49-F238E27FC236}">
                <a16:creationId xmlns:a16="http://schemas.microsoft.com/office/drawing/2014/main" id="{F7A9768E-D0A6-04EE-3BA5-F707C518BB7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997230" y="1451336"/>
            <a:ext cx="914400" cy="914400"/>
          </a:xfrm>
          <a:prstGeom prst="rect">
            <a:avLst/>
          </a:prstGeom>
        </p:spPr>
      </p:pic>
      <p:pic>
        <p:nvPicPr>
          <p:cNvPr id="11" name="Graphic 10" descr="Badge with solid fill">
            <a:extLst>
              <a:ext uri="{FF2B5EF4-FFF2-40B4-BE49-F238E27FC236}">
                <a16:creationId xmlns:a16="http://schemas.microsoft.com/office/drawing/2014/main" id="{8D9D28E4-56BC-63B4-93D0-23B8589FE2A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3968" y="2720629"/>
            <a:ext cx="914400" cy="914400"/>
          </a:xfrm>
          <a:prstGeom prst="rect">
            <a:avLst/>
          </a:prstGeom>
        </p:spPr>
      </p:pic>
      <p:sp>
        <p:nvSpPr>
          <p:cNvPr id="15" name="TextBox 14">
            <a:extLst>
              <a:ext uri="{FF2B5EF4-FFF2-40B4-BE49-F238E27FC236}">
                <a16:creationId xmlns:a16="http://schemas.microsoft.com/office/drawing/2014/main" id="{289FA860-BFB2-8A92-34CE-46D34F02B157}"/>
              </a:ext>
            </a:extLst>
          </p:cNvPr>
          <p:cNvSpPr txBox="1"/>
          <p:nvPr/>
        </p:nvSpPr>
        <p:spPr>
          <a:xfrm>
            <a:off x="4955545" y="1578099"/>
            <a:ext cx="7043023" cy="1138773"/>
          </a:xfrm>
          <a:prstGeom prst="rect">
            <a:avLst/>
          </a:prstGeom>
          <a:noFill/>
        </p:spPr>
        <p:txBody>
          <a:bodyPr wrap="square">
            <a:spAutoFit/>
          </a:bodyPr>
          <a:lstStyle/>
          <a:p>
            <a:pPr fontAlgn="base"/>
            <a:r>
              <a:rPr lang="en-GB" sz="1700" b="1" dirty="0" err="1">
                <a:solidFill>
                  <a:schemeClr val="tx1">
                    <a:lumMod val="50000"/>
                    <a:lumOff val="50000"/>
                  </a:schemeClr>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r</a:t>
            </a:r>
            <a:r>
              <a:rPr lang="en-GB" sz="1700" b="1" dirty="0" err="1">
                <a:solidFill>
                  <a:schemeClr val="tx1">
                    <a:lumMod val="50000"/>
                    <a:lumOff val="50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esponda</a:t>
            </a:r>
            <a:r>
              <a:rPr lang="en-GB" sz="1700" b="1" dirty="0">
                <a:solidFill>
                  <a:schemeClr val="tx1">
                    <a:lumMod val="50000"/>
                    <a:lumOff val="50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 a </a:t>
            </a:r>
            <a:r>
              <a:rPr lang="en-GB" sz="1700" b="1" dirty="0" err="1">
                <a:solidFill>
                  <a:schemeClr val="tx1">
                    <a:lumMod val="50000"/>
                    <a:lumOff val="50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los</a:t>
            </a:r>
            <a:r>
              <a:rPr lang="en-GB" sz="1700" b="1" dirty="0">
                <a:solidFill>
                  <a:schemeClr val="tx1">
                    <a:lumMod val="50000"/>
                    <a:lumOff val="50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 </a:t>
            </a:r>
            <a:r>
              <a:rPr lang="en-GB" sz="1700" b="1" dirty="0" err="1">
                <a:solidFill>
                  <a:schemeClr val="tx1">
                    <a:lumMod val="50000"/>
                    <a:lumOff val="50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criterios</a:t>
            </a:r>
            <a:r>
              <a:rPr lang="en-GB" sz="1700" b="1" dirty="0">
                <a:solidFill>
                  <a:schemeClr val="tx1">
                    <a:lumMod val="50000"/>
                    <a:lumOff val="50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 </a:t>
            </a:r>
            <a:r>
              <a:rPr lang="en-GB" sz="1700" b="1" dirty="0" err="1">
                <a:solidFill>
                  <a:schemeClr val="tx1">
                    <a:lumMod val="50000"/>
                    <a:lumOff val="50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establecidos</a:t>
            </a:r>
            <a:r>
              <a:rPr lang="en-GB" sz="1700" b="1" dirty="0">
                <a:solidFill>
                  <a:schemeClr val="tx1">
                    <a:lumMod val="50000"/>
                    <a:lumOff val="50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 </a:t>
            </a:r>
            <a:r>
              <a:rPr lang="en-GB" sz="1700" b="1" dirty="0" err="1">
                <a:solidFill>
                  <a:schemeClr val="tx1">
                    <a:lumMod val="50000"/>
                    <a:lumOff val="50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en</a:t>
            </a:r>
            <a:r>
              <a:rPr lang="en-GB" sz="1700" b="1" dirty="0">
                <a:solidFill>
                  <a:schemeClr val="tx1">
                    <a:lumMod val="50000"/>
                    <a:lumOff val="50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 </a:t>
            </a:r>
            <a:r>
              <a:rPr lang="en-GB" sz="1700" b="1" dirty="0" err="1">
                <a:solidFill>
                  <a:schemeClr val="tx1">
                    <a:lumMod val="50000"/>
                    <a:lumOff val="50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el</a:t>
            </a:r>
            <a:r>
              <a:rPr lang="en-GB" sz="1700" b="1" dirty="0">
                <a:solidFill>
                  <a:schemeClr val="tx1">
                    <a:lumMod val="50000"/>
                    <a:lumOff val="50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 </a:t>
            </a:r>
            <a:r>
              <a:rPr lang="en-GB" sz="1700" b="1" dirty="0" err="1">
                <a:solidFill>
                  <a:schemeClr val="tx1">
                    <a:lumMod val="50000"/>
                    <a:lumOff val="50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artículo</a:t>
            </a:r>
            <a:r>
              <a:rPr lang="en-GB" sz="1700" b="1" dirty="0">
                <a:solidFill>
                  <a:schemeClr val="tx1">
                    <a:lumMod val="50000"/>
                    <a:lumOff val="50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 57 y </a:t>
            </a:r>
            <a:r>
              <a:rPr lang="en-GB" sz="1700" b="1" dirty="0" err="1">
                <a:solidFill>
                  <a:schemeClr val="tx1">
                    <a:lumMod val="50000"/>
                    <a:lumOff val="50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haya</a:t>
            </a:r>
            <a:r>
              <a:rPr lang="en-GB" sz="1700" b="1" dirty="0">
                <a:solidFill>
                  <a:schemeClr val="tx1">
                    <a:lumMod val="50000"/>
                    <a:lumOff val="50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 </a:t>
            </a:r>
            <a:r>
              <a:rPr lang="en-GB" sz="1700" b="1" dirty="0" err="1">
                <a:solidFill>
                  <a:schemeClr val="tx1">
                    <a:lumMod val="50000"/>
                    <a:lumOff val="50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sido</a:t>
            </a:r>
            <a:r>
              <a:rPr lang="en-GB" sz="1700" b="1" dirty="0">
                <a:solidFill>
                  <a:schemeClr val="tx1">
                    <a:lumMod val="50000"/>
                    <a:lumOff val="50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 </a:t>
            </a:r>
            <a:r>
              <a:rPr lang="en-GB" sz="1700" b="1" dirty="0" err="1">
                <a:solidFill>
                  <a:schemeClr val="tx1">
                    <a:lumMod val="50000"/>
                    <a:lumOff val="50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identificada</a:t>
            </a:r>
            <a:r>
              <a:rPr lang="en-GB" sz="1700" b="1" dirty="0">
                <a:solidFill>
                  <a:schemeClr val="tx1">
                    <a:lumMod val="50000"/>
                    <a:lumOff val="50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 </a:t>
            </a:r>
            <a:r>
              <a:rPr lang="en-GB" sz="1700" b="1" dirty="0" err="1">
                <a:solidFill>
                  <a:schemeClr val="tx1">
                    <a:lumMod val="50000"/>
                    <a:lumOff val="50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en</a:t>
            </a:r>
            <a:r>
              <a:rPr lang="en-GB" sz="1700" b="1" dirty="0">
                <a:solidFill>
                  <a:schemeClr val="tx1">
                    <a:lumMod val="50000"/>
                    <a:lumOff val="50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 </a:t>
            </a:r>
            <a:r>
              <a:rPr lang="en-GB" sz="1700" b="1" dirty="0" err="1">
                <a:solidFill>
                  <a:schemeClr val="tx1">
                    <a:lumMod val="50000"/>
                    <a:lumOff val="50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virtud</a:t>
            </a:r>
            <a:r>
              <a:rPr lang="en-GB" sz="1700" b="1" dirty="0">
                <a:solidFill>
                  <a:schemeClr val="tx1">
                    <a:lumMod val="50000"/>
                    <a:lumOff val="50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 de lo </a:t>
            </a:r>
            <a:r>
              <a:rPr lang="en-GB" sz="1700" b="1" dirty="0" err="1">
                <a:solidFill>
                  <a:schemeClr val="tx1">
                    <a:lumMod val="50000"/>
                    <a:lumOff val="50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descrito</a:t>
            </a:r>
            <a:r>
              <a:rPr lang="en-GB" sz="1700" b="1" dirty="0">
                <a:solidFill>
                  <a:schemeClr val="tx1">
                    <a:lumMod val="50000"/>
                    <a:lumOff val="50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 </a:t>
            </a:r>
            <a:r>
              <a:rPr lang="en-GB" sz="1700" b="1" dirty="0" err="1">
                <a:solidFill>
                  <a:schemeClr val="tx1">
                    <a:lumMod val="50000"/>
                    <a:lumOff val="50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en</a:t>
            </a:r>
            <a:r>
              <a:rPr lang="en-GB" sz="1700" b="1" dirty="0">
                <a:solidFill>
                  <a:schemeClr val="tx1">
                    <a:lumMod val="50000"/>
                    <a:lumOff val="50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 </a:t>
            </a:r>
            <a:r>
              <a:rPr lang="en-GB" sz="1700" b="1" dirty="0" err="1">
                <a:solidFill>
                  <a:schemeClr val="tx1">
                    <a:lumMod val="50000"/>
                    <a:lumOff val="50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el</a:t>
            </a:r>
            <a:r>
              <a:rPr lang="en-GB" sz="1700" b="1" dirty="0">
                <a:solidFill>
                  <a:schemeClr val="tx1">
                    <a:lumMod val="50000"/>
                    <a:lumOff val="50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 </a:t>
            </a:r>
            <a:r>
              <a:rPr lang="en-GB" sz="1700" b="1" dirty="0" err="1">
                <a:solidFill>
                  <a:schemeClr val="tx1">
                    <a:lumMod val="50000"/>
                    <a:lumOff val="50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artículo</a:t>
            </a:r>
            <a:r>
              <a:rPr lang="en-GB" sz="1700" b="1" dirty="0">
                <a:solidFill>
                  <a:schemeClr val="tx1">
                    <a:lumMod val="50000"/>
                    <a:lumOff val="50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 59, </a:t>
            </a:r>
            <a:r>
              <a:rPr lang="en-GB" sz="1700" b="1" dirty="0" err="1">
                <a:solidFill>
                  <a:schemeClr val="tx1">
                    <a:lumMod val="50000"/>
                    <a:lumOff val="50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apartado</a:t>
            </a:r>
            <a:r>
              <a:rPr lang="en-GB" sz="1700" b="1" dirty="0">
                <a:solidFill>
                  <a:schemeClr val="tx1">
                    <a:lumMod val="50000"/>
                    <a:lumOff val="50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 1, del </a:t>
            </a:r>
            <a:r>
              <a:rPr lang="en-GB" sz="1700" b="1" dirty="0" err="1">
                <a:solidFill>
                  <a:schemeClr val="tx1">
                    <a:lumMod val="50000"/>
                    <a:lumOff val="50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Reglamento</a:t>
            </a:r>
            <a:r>
              <a:rPr lang="en-GB" sz="1700" b="1" dirty="0">
                <a:solidFill>
                  <a:schemeClr val="tx1">
                    <a:lumMod val="50000"/>
                    <a:lumOff val="50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 (CE) n.º 1907/2006 </a:t>
            </a:r>
            <a:r>
              <a:rPr lang="en-GB" sz="1700" b="1" dirty="0" err="1">
                <a:solidFill>
                  <a:schemeClr val="tx1">
                    <a:lumMod val="50000"/>
                    <a:lumOff val="50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sobre</a:t>
            </a:r>
            <a:r>
              <a:rPr lang="en-GB" sz="1700" b="1" dirty="0">
                <a:solidFill>
                  <a:schemeClr val="tx1">
                    <a:lumMod val="50000"/>
                    <a:lumOff val="50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 </a:t>
            </a:r>
            <a:r>
              <a:rPr lang="en-GB" sz="1700" b="1" dirty="0" err="1">
                <a:solidFill>
                  <a:schemeClr val="accent6">
                    <a:lumMod val="60000"/>
                    <a:lumOff val="40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Registro</a:t>
            </a:r>
            <a:r>
              <a:rPr lang="en-GB" sz="1700" b="1" dirty="0">
                <a:solidFill>
                  <a:schemeClr val="accent6">
                    <a:lumMod val="60000"/>
                    <a:lumOff val="40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 </a:t>
            </a:r>
            <a:r>
              <a:rPr lang="en-GB" sz="1700" b="1" dirty="0" err="1">
                <a:solidFill>
                  <a:schemeClr val="accent6">
                    <a:lumMod val="60000"/>
                    <a:lumOff val="40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Evaluación</a:t>
            </a:r>
            <a:r>
              <a:rPr lang="en-GB" sz="1700" b="1" dirty="0">
                <a:solidFill>
                  <a:schemeClr val="accent6">
                    <a:lumMod val="60000"/>
                    <a:lumOff val="40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 </a:t>
            </a:r>
            <a:r>
              <a:rPr lang="en-GB" sz="1700" b="1" dirty="0" err="1">
                <a:solidFill>
                  <a:schemeClr val="accent6">
                    <a:lumMod val="60000"/>
                    <a:lumOff val="40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Autorización</a:t>
            </a:r>
            <a:r>
              <a:rPr lang="en-GB" sz="1700" b="1" dirty="0">
                <a:solidFill>
                  <a:schemeClr val="accent6">
                    <a:lumMod val="60000"/>
                    <a:lumOff val="40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 y </a:t>
            </a:r>
            <a:r>
              <a:rPr lang="en-GB" sz="1700" b="1" dirty="0" err="1">
                <a:solidFill>
                  <a:schemeClr val="accent6">
                    <a:lumMod val="60000"/>
                    <a:lumOff val="40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Restricción</a:t>
            </a:r>
            <a:r>
              <a:rPr lang="en-GB" sz="1700" b="1" dirty="0">
                <a:solidFill>
                  <a:schemeClr val="accent6">
                    <a:lumMod val="60000"/>
                    <a:lumOff val="40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 de las </a:t>
            </a:r>
            <a:r>
              <a:rPr lang="en-GB" sz="1700" b="1" dirty="0" err="1">
                <a:solidFill>
                  <a:schemeClr val="accent6">
                    <a:lumMod val="60000"/>
                    <a:lumOff val="40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Sustancias</a:t>
            </a:r>
            <a:r>
              <a:rPr lang="en-GB" sz="1700" b="1" dirty="0">
                <a:solidFill>
                  <a:schemeClr val="accent6">
                    <a:lumMod val="60000"/>
                    <a:lumOff val="40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 y </a:t>
            </a:r>
            <a:r>
              <a:rPr lang="en-GB" sz="1700" b="1" dirty="0" err="1">
                <a:solidFill>
                  <a:schemeClr val="accent6">
                    <a:lumMod val="60000"/>
                    <a:lumOff val="40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Preparados</a:t>
            </a:r>
            <a:r>
              <a:rPr lang="en-GB" sz="1700" b="1" dirty="0">
                <a:solidFill>
                  <a:schemeClr val="accent6">
                    <a:lumMod val="60000"/>
                    <a:lumOff val="40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 </a:t>
            </a:r>
            <a:r>
              <a:rPr lang="en-GB" sz="1700" b="1" dirty="0" err="1">
                <a:solidFill>
                  <a:schemeClr val="accent6">
                    <a:lumMod val="60000"/>
                    <a:lumOff val="40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Químicos</a:t>
            </a:r>
            <a:r>
              <a:rPr lang="en-GB" sz="1700" b="1" dirty="0">
                <a:solidFill>
                  <a:schemeClr val="accent6">
                    <a:lumMod val="60000"/>
                    <a:lumOff val="40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 </a:t>
            </a:r>
            <a:r>
              <a:rPr lang="en-GB" sz="1700" b="1" dirty="0">
                <a:solidFill>
                  <a:schemeClr val="tx1">
                    <a:lumMod val="50000"/>
                    <a:lumOff val="50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(REACH) </a:t>
            </a:r>
          </a:p>
        </p:txBody>
      </p:sp>
      <p:pic>
        <p:nvPicPr>
          <p:cNvPr id="16" name="Graphic 15" descr="Badge 3 with solid fill">
            <a:extLst>
              <a:ext uri="{FF2B5EF4-FFF2-40B4-BE49-F238E27FC236}">
                <a16:creationId xmlns:a16="http://schemas.microsoft.com/office/drawing/2014/main" id="{3E6ADEBF-88D3-A719-EAC2-781E31DD1BB8}"/>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021337" y="3665309"/>
            <a:ext cx="914400" cy="914400"/>
          </a:xfrm>
          <a:prstGeom prst="rect">
            <a:avLst/>
          </a:prstGeom>
        </p:spPr>
      </p:pic>
      <p:sp>
        <p:nvSpPr>
          <p:cNvPr id="17" name="TextBox 16">
            <a:extLst>
              <a:ext uri="{FF2B5EF4-FFF2-40B4-BE49-F238E27FC236}">
                <a16:creationId xmlns:a16="http://schemas.microsoft.com/office/drawing/2014/main" id="{72B4C93B-19D5-D69B-34BF-27DBC6853982}"/>
              </a:ext>
            </a:extLst>
          </p:cNvPr>
          <p:cNvSpPr txBox="1"/>
          <p:nvPr/>
        </p:nvSpPr>
        <p:spPr>
          <a:xfrm>
            <a:off x="9021337" y="4579709"/>
            <a:ext cx="2977231" cy="1400383"/>
          </a:xfrm>
          <a:prstGeom prst="rect">
            <a:avLst/>
          </a:prstGeom>
          <a:noFill/>
        </p:spPr>
        <p:txBody>
          <a:bodyPr wrap="square" rtlCol="0">
            <a:spAutoFit/>
          </a:bodyPr>
          <a:lstStyle/>
          <a:p>
            <a:r>
              <a:rPr lang="en-GB" sz="1700" b="1" dirty="0" err="1">
                <a:solidFill>
                  <a:srgbClr val="92D050"/>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afecte</a:t>
            </a:r>
            <a:r>
              <a:rPr lang="en-GB" sz="1700" b="1" dirty="0">
                <a:solidFill>
                  <a:srgbClr val="92D050"/>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 </a:t>
            </a:r>
            <a:r>
              <a:rPr lang="en-GB" sz="1700" b="1" dirty="0" err="1">
                <a:solidFill>
                  <a:srgbClr val="92D050"/>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negativamente</a:t>
            </a:r>
            <a:r>
              <a:rPr lang="en-GB" sz="1700" b="1" dirty="0">
                <a:solidFill>
                  <a:srgbClr val="92D050"/>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 a la </a:t>
            </a:r>
            <a:r>
              <a:rPr lang="en-GB" sz="1700" b="1" dirty="0" err="1">
                <a:solidFill>
                  <a:srgbClr val="92D050"/>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reutilización</a:t>
            </a:r>
            <a:r>
              <a:rPr lang="en-GB" sz="1700" b="1" dirty="0">
                <a:solidFill>
                  <a:srgbClr val="92D050"/>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 y </a:t>
            </a:r>
            <a:r>
              <a:rPr lang="en-GB" sz="1700" b="1" dirty="0" err="1">
                <a:solidFill>
                  <a:srgbClr val="92D050"/>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el</a:t>
            </a:r>
            <a:r>
              <a:rPr lang="en-GB" sz="1700" b="1" dirty="0">
                <a:solidFill>
                  <a:srgbClr val="92D050"/>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 </a:t>
            </a:r>
            <a:r>
              <a:rPr lang="en-GB" sz="1700" b="1" dirty="0" err="1">
                <a:solidFill>
                  <a:srgbClr val="92D050"/>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reciclado</a:t>
            </a:r>
            <a:r>
              <a:rPr lang="en-GB" sz="1700" b="1" dirty="0">
                <a:solidFill>
                  <a:srgbClr val="92D050"/>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 de </a:t>
            </a:r>
            <a:r>
              <a:rPr lang="en-GB" sz="1700" b="1" dirty="0" err="1">
                <a:solidFill>
                  <a:srgbClr val="92D050"/>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los</a:t>
            </a:r>
            <a:r>
              <a:rPr lang="en-GB" sz="1700" b="1" dirty="0">
                <a:solidFill>
                  <a:srgbClr val="92D050"/>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 </a:t>
            </a:r>
            <a:r>
              <a:rPr lang="en-GB" sz="1700" b="1" dirty="0" err="1">
                <a:solidFill>
                  <a:srgbClr val="92D050"/>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materiales</a:t>
            </a:r>
            <a:r>
              <a:rPr lang="en-GB" sz="1700" b="1" dirty="0">
                <a:solidFill>
                  <a:srgbClr val="92D050"/>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 del </a:t>
            </a:r>
            <a:r>
              <a:rPr lang="en-GB" sz="1700" b="1" dirty="0" err="1">
                <a:solidFill>
                  <a:srgbClr val="92D050"/>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producto</a:t>
            </a:r>
            <a:r>
              <a:rPr lang="en-GB" sz="1700" b="1" dirty="0">
                <a:solidFill>
                  <a:srgbClr val="92D050"/>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 </a:t>
            </a:r>
            <a:r>
              <a:rPr lang="en-GB" sz="1700" b="1" dirty="0" err="1">
                <a:solidFill>
                  <a:srgbClr val="92D050"/>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en</a:t>
            </a:r>
            <a:r>
              <a:rPr lang="en-GB" sz="1700" b="1" dirty="0">
                <a:solidFill>
                  <a:srgbClr val="92D050"/>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 </a:t>
            </a:r>
            <a:r>
              <a:rPr lang="en-GB" sz="1700" b="1" dirty="0" err="1">
                <a:solidFill>
                  <a:srgbClr val="92D050"/>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el</a:t>
            </a:r>
            <a:r>
              <a:rPr lang="en-GB" sz="1700" b="1" dirty="0">
                <a:solidFill>
                  <a:srgbClr val="92D050"/>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 que </a:t>
            </a:r>
            <a:r>
              <a:rPr lang="en-GB" sz="1700" b="1" dirty="0" err="1">
                <a:solidFill>
                  <a:srgbClr val="92D050"/>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esté</a:t>
            </a:r>
            <a:r>
              <a:rPr lang="en-GB" sz="1700" b="1" dirty="0">
                <a:solidFill>
                  <a:srgbClr val="92D050"/>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 </a:t>
            </a:r>
            <a:r>
              <a:rPr lang="en-GB" sz="1700" b="1" dirty="0" err="1">
                <a:solidFill>
                  <a:srgbClr val="92D050"/>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presente</a:t>
            </a:r>
            <a:endParaRPr lang="en-GB" sz="1700" b="1" dirty="0">
              <a:solidFill>
                <a:srgbClr val="92D050"/>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endParaRPr>
          </a:p>
          <a:p>
            <a:endParaRPr lang="es-ES_tradnl" sz="1700" dirty="0"/>
          </a:p>
        </p:txBody>
      </p:sp>
    </p:spTree>
    <p:extLst>
      <p:ext uri="{BB962C8B-B14F-4D97-AF65-F5344CB8AC3E}">
        <p14:creationId xmlns:p14="http://schemas.microsoft.com/office/powerpoint/2010/main" val="13275101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D8BDE022-5C7E-2510-566B-02AFCDD0721A}"/>
              </a:ext>
            </a:extLst>
          </p:cNvPr>
          <p:cNvSpPr/>
          <p:nvPr/>
        </p:nvSpPr>
        <p:spPr>
          <a:xfrm>
            <a:off x="1" y="159652"/>
            <a:ext cx="12191999" cy="1199247"/>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3200" b="1" dirty="0">
                <a:latin typeface="Helvetica Neue Condensed" panose="02000503000000020004" pitchFamily="2" charset="0"/>
                <a:ea typeface="Helvetica Neue Condensed" panose="02000503000000020004" pitchFamily="2" charset="0"/>
                <a:cs typeface="Helvetica Neue Condensed" panose="02000503000000020004" pitchFamily="2" charset="0"/>
              </a:rPr>
              <a:t>REQUISITOS DE INFORMACION</a:t>
            </a:r>
          </a:p>
        </p:txBody>
      </p:sp>
      <p:pic>
        <p:nvPicPr>
          <p:cNvPr id="17" name="Graphic 16" descr="List with solid fill">
            <a:extLst>
              <a:ext uri="{FF2B5EF4-FFF2-40B4-BE49-F238E27FC236}">
                <a16:creationId xmlns:a16="http://schemas.microsoft.com/office/drawing/2014/main" id="{4F26F9EC-49D8-C1D7-E3EC-5F0620F46F0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339624" y="2407335"/>
            <a:ext cx="914400" cy="914400"/>
          </a:xfrm>
          <a:prstGeom prst="rect">
            <a:avLst/>
          </a:prstGeom>
        </p:spPr>
      </p:pic>
      <p:pic>
        <p:nvPicPr>
          <p:cNvPr id="18" name="Graphic 17" descr="Information with solid fill">
            <a:extLst>
              <a:ext uri="{FF2B5EF4-FFF2-40B4-BE49-F238E27FC236}">
                <a16:creationId xmlns:a16="http://schemas.microsoft.com/office/drawing/2014/main" id="{8DB22AF2-857A-3EC0-731E-9BC4FE6033A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288455" y="3987252"/>
            <a:ext cx="914400" cy="914400"/>
          </a:xfrm>
          <a:prstGeom prst="rect">
            <a:avLst/>
          </a:prstGeom>
        </p:spPr>
      </p:pic>
      <p:pic>
        <p:nvPicPr>
          <p:cNvPr id="19" name="Graphic 18" descr="Information with solid fill">
            <a:extLst>
              <a:ext uri="{FF2B5EF4-FFF2-40B4-BE49-F238E27FC236}">
                <a16:creationId xmlns:a16="http://schemas.microsoft.com/office/drawing/2014/main" id="{FA69222F-D839-8BE6-FCB9-42E0BED1D3B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038491" y="2265606"/>
            <a:ext cx="914400" cy="914400"/>
          </a:xfrm>
          <a:prstGeom prst="rect">
            <a:avLst/>
          </a:prstGeom>
        </p:spPr>
      </p:pic>
      <p:pic>
        <p:nvPicPr>
          <p:cNvPr id="20" name="Graphic 19" descr="Information with solid fill">
            <a:extLst>
              <a:ext uri="{FF2B5EF4-FFF2-40B4-BE49-F238E27FC236}">
                <a16:creationId xmlns:a16="http://schemas.microsoft.com/office/drawing/2014/main" id="{D7244564-A00E-F804-04EC-D5E3B96462E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10576" y="2388016"/>
            <a:ext cx="914400" cy="914400"/>
          </a:xfrm>
          <a:prstGeom prst="rect">
            <a:avLst/>
          </a:prstGeom>
        </p:spPr>
      </p:pic>
      <p:grpSp>
        <p:nvGrpSpPr>
          <p:cNvPr id="3" name="Group 2">
            <a:extLst>
              <a:ext uri="{FF2B5EF4-FFF2-40B4-BE49-F238E27FC236}">
                <a16:creationId xmlns:a16="http://schemas.microsoft.com/office/drawing/2014/main" id="{9EA17580-0F01-D8B1-FDA8-3B275E283C2E}"/>
              </a:ext>
            </a:extLst>
          </p:cNvPr>
          <p:cNvGrpSpPr/>
          <p:nvPr/>
        </p:nvGrpSpPr>
        <p:grpSpPr>
          <a:xfrm>
            <a:off x="193431" y="1026287"/>
            <a:ext cx="3555998" cy="1694342"/>
            <a:chOff x="292839" y="3732832"/>
            <a:chExt cx="3555998" cy="1694342"/>
          </a:xfrm>
        </p:grpSpPr>
        <p:sp>
          <p:nvSpPr>
            <p:cNvPr id="11" name="Rectangle 10">
              <a:extLst>
                <a:ext uri="{FF2B5EF4-FFF2-40B4-BE49-F238E27FC236}">
                  <a16:creationId xmlns:a16="http://schemas.microsoft.com/office/drawing/2014/main" id="{EC84DA26-B4DE-8C1A-6347-6012BC590269}"/>
                </a:ext>
              </a:extLst>
            </p:cNvPr>
            <p:cNvSpPr/>
            <p:nvPr/>
          </p:nvSpPr>
          <p:spPr>
            <a:xfrm>
              <a:off x="292839" y="3732832"/>
              <a:ext cx="3555998" cy="1694342"/>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3"/>
              <a:r>
                <a:rPr lang="es-ES_tradnl" sz="2400" b="1" dirty="0">
                  <a:latin typeface="Helvetica Neue Condensed" panose="02000503000000020004" pitchFamily="2" charset="0"/>
                  <a:ea typeface="Helvetica Neue Condensed" panose="02000503000000020004" pitchFamily="2" charset="0"/>
                  <a:cs typeface="Helvetica Neue Condensed" panose="02000503000000020004" pitchFamily="2" charset="0"/>
                </a:rPr>
                <a:t>SUSTANCIAS PREOCUPANTES</a:t>
              </a:r>
            </a:p>
          </p:txBody>
        </p:sp>
        <p:pic>
          <p:nvPicPr>
            <p:cNvPr id="21" name="Graphic 20" descr="Information with solid fill">
              <a:extLst>
                <a:ext uri="{FF2B5EF4-FFF2-40B4-BE49-F238E27FC236}">
                  <a16:creationId xmlns:a16="http://schemas.microsoft.com/office/drawing/2014/main" id="{A9A317E6-C4D4-6CA9-0A82-6AECA47A684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10576" y="3987252"/>
              <a:ext cx="914400" cy="914400"/>
            </a:xfrm>
            <a:prstGeom prst="rect">
              <a:avLst/>
            </a:prstGeom>
          </p:spPr>
        </p:pic>
      </p:grpSp>
      <p:sp>
        <p:nvSpPr>
          <p:cNvPr id="4" name="TextBox 3">
            <a:extLst>
              <a:ext uri="{FF2B5EF4-FFF2-40B4-BE49-F238E27FC236}">
                <a16:creationId xmlns:a16="http://schemas.microsoft.com/office/drawing/2014/main" id="{4B3E238C-3C30-BDB2-73A7-BC25DFDAA2E3}"/>
              </a:ext>
            </a:extLst>
          </p:cNvPr>
          <p:cNvSpPr txBox="1"/>
          <p:nvPr/>
        </p:nvSpPr>
        <p:spPr>
          <a:xfrm>
            <a:off x="610576" y="3099637"/>
            <a:ext cx="10819934" cy="3539430"/>
          </a:xfrm>
          <a:prstGeom prst="rect">
            <a:avLst/>
          </a:prstGeom>
          <a:noFill/>
        </p:spPr>
        <p:txBody>
          <a:bodyPr wrap="square" rtlCol="0">
            <a:spAutoFit/>
          </a:bodyPr>
          <a:lstStyle/>
          <a:p>
            <a:pPr marL="285750" indent="-285750" fontAlgn="base">
              <a:buFont typeface="Arial" panose="020B0604020202020204" pitchFamily="34" charset="0"/>
              <a:buChar char="•"/>
            </a:pPr>
            <a:r>
              <a:rPr lang="es-ES_tradnl" sz="2800" b="1" dirty="0">
                <a:solidFill>
                  <a:schemeClr val="tx1">
                    <a:lumMod val="65000"/>
                    <a:lumOff val="35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el </a:t>
            </a:r>
            <a:r>
              <a:rPr lang="es-ES_tradnl" sz="2800" b="1" dirty="0">
                <a:solidFill>
                  <a:srgbClr val="92D050"/>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nombre</a:t>
            </a:r>
            <a:r>
              <a:rPr lang="es-ES_tradnl" sz="2800" b="1" dirty="0">
                <a:solidFill>
                  <a:schemeClr val="tx1">
                    <a:lumMod val="65000"/>
                    <a:lumOff val="35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 de la sustancia preocupante presente en el producto</a:t>
            </a:r>
          </a:p>
          <a:p>
            <a:pPr marL="285750" indent="-285750" fontAlgn="base">
              <a:buFont typeface="Arial" panose="020B0604020202020204" pitchFamily="34" charset="0"/>
              <a:buChar char="•"/>
            </a:pPr>
            <a:r>
              <a:rPr lang="es-ES_tradnl" sz="2800" b="1" dirty="0">
                <a:solidFill>
                  <a:schemeClr val="tx1">
                    <a:lumMod val="65000"/>
                    <a:lumOff val="35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la </a:t>
            </a:r>
            <a:r>
              <a:rPr lang="es-ES_tradnl" sz="2800" b="1" dirty="0">
                <a:solidFill>
                  <a:srgbClr val="92D050"/>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ubicación</a:t>
            </a:r>
            <a:r>
              <a:rPr lang="es-ES_tradnl" sz="2800" b="1" dirty="0">
                <a:solidFill>
                  <a:schemeClr val="tx1">
                    <a:lumMod val="65000"/>
                    <a:lumOff val="35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 de las sustancias preocupantes dentro del producto</a:t>
            </a:r>
          </a:p>
          <a:p>
            <a:pPr marL="285750" indent="-285750" fontAlgn="base">
              <a:buFont typeface="Arial" panose="020B0604020202020204" pitchFamily="34" charset="0"/>
              <a:buChar char="•"/>
            </a:pPr>
            <a:r>
              <a:rPr lang="es-ES_tradnl" sz="2800" b="1" dirty="0">
                <a:solidFill>
                  <a:schemeClr val="tx1">
                    <a:lumMod val="65000"/>
                    <a:lumOff val="35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la </a:t>
            </a:r>
            <a:r>
              <a:rPr lang="es-ES_tradnl" sz="2800" b="1" dirty="0">
                <a:solidFill>
                  <a:srgbClr val="92D050"/>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concentración</a:t>
            </a:r>
            <a:r>
              <a:rPr lang="es-ES_tradnl" sz="2800" b="1" dirty="0">
                <a:solidFill>
                  <a:schemeClr val="tx1">
                    <a:lumMod val="65000"/>
                    <a:lumOff val="35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 concentración máxima o rango de concentración de las sustancias preocupantes, en relación con el producto, sus componentes principales o piezas de repuesto</a:t>
            </a:r>
            <a:endParaRPr lang="es-ES_tradnl" sz="2800" b="1" dirty="0">
              <a:solidFill>
                <a:schemeClr val="tx1">
                  <a:lumMod val="65000"/>
                  <a:lumOff val="35000"/>
                </a:schemeClr>
              </a:solidFill>
              <a:latin typeface="Helvetica Neue Condensed" panose="02000503000000020004" pitchFamily="2" charset="0"/>
              <a:ea typeface="Helvetica Neue Condensed" panose="02000503000000020004" pitchFamily="2" charset="0"/>
              <a:cs typeface="Helvetica Neue Condensed" panose="02000503000000020004" pitchFamily="2" charset="0"/>
            </a:endParaRPr>
          </a:p>
          <a:p>
            <a:pPr marL="285750" indent="-285750" fontAlgn="base">
              <a:buFont typeface="Arial" panose="020B0604020202020204" pitchFamily="34" charset="0"/>
              <a:buChar char="•"/>
            </a:pPr>
            <a:r>
              <a:rPr lang="es-ES_tradnl" sz="2800" b="1" dirty="0">
                <a:solidFill>
                  <a:srgbClr val="92D050"/>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instrucciones para el uso seguro </a:t>
            </a:r>
            <a:r>
              <a:rPr lang="es-ES_tradnl" sz="2800" b="1" dirty="0">
                <a:solidFill>
                  <a:schemeClr val="tx1">
                    <a:lumMod val="65000"/>
                    <a:lumOff val="35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del producto</a:t>
            </a:r>
            <a:endParaRPr lang="es-ES_tradnl" sz="2800" b="1" dirty="0">
              <a:solidFill>
                <a:schemeClr val="tx1">
                  <a:lumMod val="65000"/>
                  <a:lumOff val="35000"/>
                </a:schemeClr>
              </a:solidFill>
              <a:latin typeface="Helvetica Neue Condensed" panose="02000503000000020004" pitchFamily="2" charset="0"/>
              <a:ea typeface="Helvetica Neue Condensed" panose="02000503000000020004" pitchFamily="2" charset="0"/>
              <a:cs typeface="Helvetica Neue Condensed" panose="02000503000000020004" pitchFamily="2" charset="0"/>
            </a:endParaRPr>
          </a:p>
          <a:p>
            <a:pPr marL="285750" indent="-285750" fontAlgn="base">
              <a:buFont typeface="Arial" panose="020B0604020202020204" pitchFamily="34" charset="0"/>
              <a:buChar char="•"/>
            </a:pPr>
            <a:r>
              <a:rPr lang="es-ES_tradnl" sz="2800" b="1" dirty="0">
                <a:solidFill>
                  <a:srgbClr val="92D050"/>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información para el desmontaje/reciclaje</a:t>
            </a:r>
          </a:p>
          <a:p>
            <a:pPr marL="285750" indent="-285750">
              <a:buFont typeface="Arial" panose="020B0604020202020204" pitchFamily="34" charset="0"/>
              <a:buChar char="•"/>
            </a:pPr>
            <a:endParaRPr lang="es-ES_tradnl" sz="2800" b="1" dirty="0">
              <a:solidFill>
                <a:schemeClr val="tx1">
                  <a:lumMod val="65000"/>
                  <a:lumOff val="35000"/>
                </a:schemeClr>
              </a:solidFill>
              <a:latin typeface="Helvetica Neue Condensed" panose="02000503000000020004" pitchFamily="2" charset="0"/>
              <a:ea typeface="Helvetica Neue Condensed" panose="02000503000000020004" pitchFamily="2" charset="0"/>
              <a:cs typeface="Helvetica Neue Condensed" panose="02000503000000020004" pitchFamily="2" charset="0"/>
            </a:endParaRPr>
          </a:p>
        </p:txBody>
      </p:sp>
      <p:sp>
        <p:nvSpPr>
          <p:cNvPr id="5" name="Content Placeholder 2">
            <a:extLst>
              <a:ext uri="{FF2B5EF4-FFF2-40B4-BE49-F238E27FC236}">
                <a16:creationId xmlns:a16="http://schemas.microsoft.com/office/drawing/2014/main" id="{FDBD015F-BBDB-679C-4ECF-DE15D4859252}"/>
              </a:ext>
            </a:extLst>
          </p:cNvPr>
          <p:cNvSpPr txBox="1">
            <a:spLocks/>
          </p:cNvSpPr>
          <p:nvPr/>
        </p:nvSpPr>
        <p:spPr>
          <a:xfrm>
            <a:off x="3472450" y="1717352"/>
            <a:ext cx="8526119" cy="119924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71195" indent="0">
              <a:spcBef>
                <a:spcPts val="600"/>
              </a:spcBef>
              <a:spcAft>
                <a:spcPts val="600"/>
              </a:spcAft>
              <a:buNone/>
            </a:pPr>
            <a:r>
              <a:rPr lang="es-ES_tradnl" sz="4400" b="1" dirty="0">
                <a:solidFill>
                  <a:srgbClr val="65CCF8"/>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TRAZABILIDAD </a:t>
            </a:r>
            <a:br>
              <a:rPr lang="es-ES_tradnl" sz="3200" b="1" dirty="0">
                <a:solidFill>
                  <a:schemeClr val="tx1">
                    <a:lumMod val="50000"/>
                    <a:lumOff val="50000"/>
                  </a:schemeClr>
                </a:solidFill>
                <a:latin typeface="Helvetica Neue Condensed" panose="02000503000000020004" pitchFamily="2" charset="0"/>
                <a:ea typeface="Helvetica Neue Condensed" panose="02000503000000020004" pitchFamily="2" charset="0"/>
                <a:cs typeface="Helvetica Neue Condensed" panose="02000503000000020004" pitchFamily="2" charset="0"/>
              </a:rPr>
            </a:br>
            <a:r>
              <a:rPr lang="en-US" sz="2000" b="1" dirty="0" err="1">
                <a:solidFill>
                  <a:schemeClr val="tx1">
                    <a:lumMod val="50000"/>
                    <a:lumOff val="50000"/>
                  </a:schemeClr>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en</a:t>
            </a:r>
            <a:r>
              <a:rPr lang="en-US" sz="2000" b="1" dirty="0">
                <a:solidFill>
                  <a:schemeClr val="tx1">
                    <a:lumMod val="50000"/>
                    <a:lumOff val="50000"/>
                  </a:schemeClr>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 </a:t>
            </a:r>
            <a:r>
              <a:rPr lang="en-US" sz="2000" b="1" dirty="0" err="1">
                <a:solidFill>
                  <a:schemeClr val="tx1">
                    <a:lumMod val="50000"/>
                    <a:lumOff val="50000"/>
                  </a:schemeClr>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todo</a:t>
            </a:r>
            <a:r>
              <a:rPr lang="en-US" sz="2000" b="1" dirty="0">
                <a:solidFill>
                  <a:schemeClr val="tx1">
                    <a:lumMod val="50000"/>
                    <a:lumOff val="50000"/>
                  </a:schemeClr>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 </a:t>
            </a:r>
            <a:r>
              <a:rPr lang="en-US" sz="2000" b="1" dirty="0" err="1">
                <a:solidFill>
                  <a:schemeClr val="tx1">
                    <a:lumMod val="50000"/>
                    <a:lumOff val="50000"/>
                  </a:schemeClr>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el</a:t>
            </a:r>
            <a:r>
              <a:rPr lang="en-US" sz="2000" b="1" dirty="0">
                <a:solidFill>
                  <a:schemeClr val="tx1">
                    <a:lumMod val="50000"/>
                    <a:lumOff val="50000"/>
                  </a:schemeClr>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 </a:t>
            </a:r>
            <a:r>
              <a:rPr lang="en-US" sz="2000" b="1" dirty="0" err="1">
                <a:solidFill>
                  <a:schemeClr val="tx1">
                    <a:lumMod val="50000"/>
                    <a:lumOff val="50000"/>
                  </a:schemeClr>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ciclo</a:t>
            </a:r>
            <a:r>
              <a:rPr lang="en-US" sz="2000" b="1" dirty="0">
                <a:solidFill>
                  <a:schemeClr val="tx1">
                    <a:lumMod val="50000"/>
                    <a:lumOff val="50000"/>
                  </a:schemeClr>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 de </a:t>
            </a:r>
            <a:r>
              <a:rPr lang="en-US" sz="2000" b="1" dirty="0" err="1">
                <a:solidFill>
                  <a:schemeClr val="tx1">
                    <a:lumMod val="50000"/>
                    <a:lumOff val="50000"/>
                  </a:schemeClr>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vida</a:t>
            </a:r>
            <a:r>
              <a:rPr lang="en-US" sz="2000" b="1" dirty="0">
                <a:solidFill>
                  <a:schemeClr val="tx1">
                    <a:lumMod val="50000"/>
                    <a:lumOff val="50000"/>
                  </a:schemeClr>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 del </a:t>
            </a:r>
            <a:r>
              <a:rPr lang="en-US" sz="2000" b="1" dirty="0" err="1">
                <a:solidFill>
                  <a:schemeClr val="tx1">
                    <a:lumMod val="50000"/>
                    <a:lumOff val="50000"/>
                  </a:schemeClr>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producto</a:t>
            </a:r>
            <a:endParaRPr lang="en-PT" sz="3200" b="1" dirty="0">
              <a:solidFill>
                <a:schemeClr val="tx1">
                  <a:lumMod val="50000"/>
                  <a:lumOff val="50000"/>
                </a:schemeClr>
              </a:solidFill>
              <a:latin typeface="Helvetica Neue Condensed" panose="02000503000000020004" pitchFamily="2" charset="0"/>
              <a:ea typeface="Helvetica Neue Condensed" panose="02000503000000020004" pitchFamily="2" charset="0"/>
              <a:cs typeface="Helvetica Neue Condensed" panose="02000503000000020004" pitchFamily="2" charset="0"/>
            </a:endParaRPr>
          </a:p>
        </p:txBody>
      </p:sp>
      <p:sp>
        <p:nvSpPr>
          <p:cNvPr id="7" name="Pentagon 6">
            <a:extLst>
              <a:ext uri="{FF2B5EF4-FFF2-40B4-BE49-F238E27FC236}">
                <a16:creationId xmlns:a16="http://schemas.microsoft.com/office/drawing/2014/main" id="{9BD3B7DF-2641-D752-1BC5-0FFCDEA32A07}"/>
              </a:ext>
            </a:extLst>
          </p:cNvPr>
          <p:cNvSpPr/>
          <p:nvPr/>
        </p:nvSpPr>
        <p:spPr>
          <a:xfrm>
            <a:off x="3749429" y="1737907"/>
            <a:ext cx="417145" cy="725851"/>
          </a:xfrm>
          <a:prstGeom prst="homePlat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Tree>
    <p:extLst>
      <p:ext uri="{BB962C8B-B14F-4D97-AF65-F5344CB8AC3E}">
        <p14:creationId xmlns:p14="http://schemas.microsoft.com/office/powerpoint/2010/main" val="31815041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1140A70-42D4-6BE3-61DE-DB5BD757064B}"/>
              </a:ext>
            </a:extLst>
          </p:cNvPr>
          <p:cNvSpPr>
            <a:spLocks noGrp="1"/>
          </p:cNvSpPr>
          <p:nvPr>
            <p:ph idx="1"/>
          </p:nvPr>
        </p:nvSpPr>
        <p:spPr>
          <a:xfrm>
            <a:off x="838200" y="2975049"/>
            <a:ext cx="10515600" cy="4000500"/>
          </a:xfrm>
        </p:spPr>
        <p:txBody>
          <a:bodyPr>
            <a:normAutofit/>
          </a:bodyPr>
          <a:lstStyle/>
          <a:p>
            <a:pPr algn="just" fontAlgn="base">
              <a:buFont typeface="Wingdings" pitchFamily="2" charset="2"/>
              <a:buChar char="§"/>
            </a:pPr>
            <a:r>
              <a:rPr lang="en-GB" sz="2000" b="1" dirty="0">
                <a:solidFill>
                  <a:schemeClr val="tx1">
                    <a:lumMod val="65000"/>
                    <a:lumOff val="35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Se </a:t>
            </a:r>
            <a:r>
              <a:rPr lang="en-GB" sz="2000" b="1" dirty="0" err="1">
                <a:solidFill>
                  <a:schemeClr val="tx1">
                    <a:lumMod val="65000"/>
                    <a:lumOff val="35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determinará</a:t>
            </a:r>
            <a:r>
              <a:rPr lang="en-GB" sz="2000" b="1" dirty="0">
                <a:solidFill>
                  <a:schemeClr val="tx1">
                    <a:lumMod val="65000"/>
                    <a:lumOff val="35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 </a:t>
            </a:r>
            <a:r>
              <a:rPr lang="en-GB" sz="2000" b="1" dirty="0">
                <a:solidFill>
                  <a:schemeClr val="tx1">
                    <a:lumMod val="65000"/>
                    <a:lumOff val="35000"/>
                  </a:schemeClr>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para </a:t>
            </a:r>
            <a:r>
              <a:rPr lang="en-GB" sz="2000" b="1" dirty="0" err="1">
                <a:solidFill>
                  <a:schemeClr val="tx1">
                    <a:lumMod val="65000"/>
                    <a:lumOff val="35000"/>
                  </a:schemeClr>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cada</a:t>
            </a:r>
            <a:r>
              <a:rPr lang="en-GB" sz="2000" b="1" dirty="0">
                <a:solidFill>
                  <a:schemeClr val="tx1">
                    <a:lumMod val="65000"/>
                    <a:lumOff val="35000"/>
                  </a:schemeClr>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 </a:t>
            </a:r>
            <a:r>
              <a:rPr lang="en-GB" sz="2000" b="1" dirty="0" err="1">
                <a:solidFill>
                  <a:schemeClr val="tx1">
                    <a:lumMod val="65000"/>
                    <a:lumOff val="35000"/>
                  </a:schemeClr>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grupo</a:t>
            </a:r>
            <a:r>
              <a:rPr lang="en-GB" sz="2000" b="1" dirty="0">
                <a:solidFill>
                  <a:schemeClr val="tx1">
                    <a:lumMod val="65000"/>
                    <a:lumOff val="35000"/>
                  </a:schemeClr>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 de </a:t>
            </a:r>
            <a:r>
              <a:rPr lang="en-GB" sz="2000" b="1" dirty="0" err="1">
                <a:solidFill>
                  <a:schemeClr val="tx1">
                    <a:lumMod val="65000"/>
                    <a:lumOff val="35000"/>
                  </a:schemeClr>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productos</a:t>
            </a:r>
            <a:r>
              <a:rPr lang="en-GB" sz="2000" b="1" dirty="0">
                <a:solidFill>
                  <a:schemeClr val="tx1">
                    <a:lumMod val="65000"/>
                    <a:lumOff val="35000"/>
                  </a:schemeClr>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a:t>
            </a:r>
            <a:r>
              <a:rPr lang="en-GB" sz="2000" b="1" dirty="0">
                <a:solidFill>
                  <a:schemeClr val="tx1">
                    <a:lumMod val="65000"/>
                    <a:lumOff val="35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 </a:t>
            </a:r>
            <a:r>
              <a:rPr lang="en-GB" sz="2000" b="1" dirty="0" err="1">
                <a:solidFill>
                  <a:schemeClr val="tx1">
                    <a:lumMod val="65000"/>
                    <a:lumOff val="35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el</a:t>
            </a:r>
            <a:r>
              <a:rPr lang="en-GB" sz="2000" b="1" dirty="0">
                <a:solidFill>
                  <a:schemeClr val="tx1">
                    <a:lumMod val="65000"/>
                    <a:lumOff val="35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 </a:t>
            </a:r>
            <a:r>
              <a:rPr lang="en-GB" sz="2000" b="1" dirty="0" err="1">
                <a:solidFill>
                  <a:schemeClr val="tx1">
                    <a:lumMod val="65000"/>
                    <a:lumOff val="35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lista</a:t>
            </a:r>
            <a:r>
              <a:rPr lang="en-GB" sz="2000" b="1" dirty="0" err="1">
                <a:solidFill>
                  <a:schemeClr val="tx1">
                    <a:lumMod val="65000"/>
                    <a:lumOff val="35000"/>
                  </a:schemeClr>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do</a:t>
            </a:r>
            <a:r>
              <a:rPr lang="en-GB" sz="2000" b="1" dirty="0">
                <a:solidFill>
                  <a:schemeClr val="tx1">
                    <a:lumMod val="65000"/>
                    <a:lumOff val="35000"/>
                  </a:schemeClr>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 de </a:t>
            </a:r>
            <a:r>
              <a:rPr lang="en-GB" sz="2000" b="1" dirty="0" err="1">
                <a:solidFill>
                  <a:schemeClr val="tx1">
                    <a:lumMod val="65000"/>
                    <a:lumOff val="35000"/>
                  </a:schemeClr>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sustancias</a:t>
            </a:r>
            <a:r>
              <a:rPr lang="en-GB" sz="2000" b="1" dirty="0">
                <a:solidFill>
                  <a:schemeClr val="tx1">
                    <a:lumMod val="65000"/>
                    <a:lumOff val="35000"/>
                  </a:schemeClr>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 </a:t>
            </a:r>
            <a:r>
              <a:rPr lang="en-GB" sz="2000" b="1" dirty="0" err="1">
                <a:solidFill>
                  <a:schemeClr val="tx1">
                    <a:lumMod val="65000"/>
                    <a:lumOff val="35000"/>
                  </a:schemeClr>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preocupantes</a:t>
            </a:r>
            <a:r>
              <a:rPr lang="en-GB" sz="2000" b="1" dirty="0">
                <a:solidFill>
                  <a:schemeClr val="tx1">
                    <a:lumMod val="65000"/>
                    <a:lumOff val="35000"/>
                  </a:schemeClr>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 </a:t>
            </a:r>
            <a:r>
              <a:rPr lang="en-GB" sz="2000" b="1" dirty="0" err="1">
                <a:solidFill>
                  <a:schemeClr val="tx1">
                    <a:lumMod val="65000"/>
                    <a:lumOff val="35000"/>
                  </a:schemeClr>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por</a:t>
            </a:r>
            <a:r>
              <a:rPr lang="en-GB" sz="2000" b="1" dirty="0">
                <a:solidFill>
                  <a:schemeClr val="tx1">
                    <a:lumMod val="65000"/>
                    <a:lumOff val="35000"/>
                  </a:schemeClr>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 </a:t>
            </a:r>
            <a:r>
              <a:rPr lang="en-GB" sz="2000" b="1" dirty="0" err="1">
                <a:solidFill>
                  <a:schemeClr val="tx1">
                    <a:lumMod val="65000"/>
                    <a:lumOff val="35000"/>
                  </a:schemeClr>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motivo</a:t>
            </a:r>
            <a:r>
              <a:rPr lang="en-GB" sz="2000" b="1" dirty="0">
                <a:solidFill>
                  <a:schemeClr val="tx1">
                    <a:lumMod val="65000"/>
                    <a:lumOff val="35000"/>
                  </a:schemeClr>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 de </a:t>
            </a:r>
            <a:r>
              <a:rPr lang="en-GB" sz="2000" b="1" dirty="0" err="1">
                <a:solidFill>
                  <a:schemeClr val="tx1">
                    <a:lumMod val="65000"/>
                    <a:lumOff val="35000"/>
                  </a:schemeClr>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reciclaje</a:t>
            </a:r>
            <a:endParaRPr lang="en-GB" sz="2000" b="1" dirty="0">
              <a:solidFill>
                <a:schemeClr val="tx1">
                  <a:lumMod val="65000"/>
                  <a:lumOff val="35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endParaRPr>
          </a:p>
          <a:p>
            <a:pPr algn="just" fontAlgn="base">
              <a:buFont typeface="Wingdings" pitchFamily="2" charset="2"/>
              <a:buChar char="§"/>
            </a:pPr>
            <a:r>
              <a:rPr lang="en-GB" sz="2000" b="1" dirty="0">
                <a:solidFill>
                  <a:schemeClr val="tx1">
                    <a:lumMod val="65000"/>
                    <a:lumOff val="35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Se </a:t>
            </a:r>
            <a:r>
              <a:rPr lang="en-GB" sz="2000" b="1" dirty="0" err="1">
                <a:solidFill>
                  <a:schemeClr val="tx1">
                    <a:lumMod val="65000"/>
                    <a:lumOff val="35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establecerán</a:t>
            </a:r>
            <a:r>
              <a:rPr lang="en-GB" sz="2000" b="1" dirty="0">
                <a:solidFill>
                  <a:schemeClr val="tx1">
                    <a:lumMod val="65000"/>
                    <a:lumOff val="35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 </a:t>
            </a:r>
            <a:r>
              <a:rPr lang="en-GB" sz="2000" b="1" dirty="0" err="1">
                <a:solidFill>
                  <a:srgbClr val="92D050"/>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plazos</a:t>
            </a:r>
            <a:r>
              <a:rPr lang="en-GB" sz="2000" b="1" dirty="0">
                <a:solidFill>
                  <a:srgbClr val="92D050"/>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 para la entrada </a:t>
            </a:r>
            <a:r>
              <a:rPr lang="en-GB" sz="2000" b="1" dirty="0" err="1">
                <a:solidFill>
                  <a:srgbClr val="92D050"/>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en</a:t>
            </a:r>
            <a:r>
              <a:rPr lang="en-GB" sz="2000" b="1" dirty="0">
                <a:solidFill>
                  <a:srgbClr val="92D050"/>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 </a:t>
            </a:r>
            <a:r>
              <a:rPr lang="en-GB" sz="2000" b="1" dirty="0" err="1">
                <a:solidFill>
                  <a:srgbClr val="92D050"/>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vigor</a:t>
            </a:r>
            <a:r>
              <a:rPr lang="en-GB" sz="2000" b="1" dirty="0">
                <a:solidFill>
                  <a:srgbClr val="92D050"/>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 </a:t>
            </a:r>
            <a:r>
              <a:rPr lang="en-GB" sz="2000" b="1" dirty="0">
                <a:solidFill>
                  <a:schemeClr val="tx1">
                    <a:lumMod val="65000"/>
                    <a:lumOff val="35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de </a:t>
            </a:r>
            <a:r>
              <a:rPr lang="en-GB" sz="2000" b="1" dirty="0" err="1">
                <a:solidFill>
                  <a:schemeClr val="tx1">
                    <a:lumMod val="65000"/>
                    <a:lumOff val="35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los</a:t>
            </a:r>
            <a:r>
              <a:rPr lang="en-GB" sz="2000" b="1" dirty="0">
                <a:solidFill>
                  <a:schemeClr val="tx1">
                    <a:lumMod val="65000"/>
                    <a:lumOff val="35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 </a:t>
            </a:r>
            <a:r>
              <a:rPr lang="en-GB" sz="2000" b="1" dirty="0" err="1">
                <a:solidFill>
                  <a:schemeClr val="tx1">
                    <a:lumMod val="65000"/>
                    <a:lumOff val="35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requisitos</a:t>
            </a:r>
            <a:r>
              <a:rPr lang="en-GB" sz="2000" b="1" dirty="0">
                <a:solidFill>
                  <a:schemeClr val="tx1">
                    <a:lumMod val="65000"/>
                    <a:lumOff val="35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 de </a:t>
            </a:r>
            <a:r>
              <a:rPr lang="en-GB" sz="2000" b="1" dirty="0" err="1">
                <a:solidFill>
                  <a:schemeClr val="tx1">
                    <a:lumMod val="65000"/>
                    <a:lumOff val="35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información</a:t>
            </a:r>
            <a:r>
              <a:rPr lang="en-GB" sz="2000" b="1" dirty="0">
                <a:solidFill>
                  <a:schemeClr val="tx1">
                    <a:lumMod val="65000"/>
                    <a:lumOff val="35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 de </a:t>
            </a:r>
            <a:r>
              <a:rPr lang="en-GB" sz="2000" b="1" dirty="0" err="1">
                <a:solidFill>
                  <a:schemeClr val="tx1">
                    <a:lumMod val="65000"/>
                    <a:lumOff val="35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cada</a:t>
            </a:r>
            <a:r>
              <a:rPr lang="en-GB" sz="2000" b="1" dirty="0">
                <a:solidFill>
                  <a:schemeClr val="tx1">
                    <a:lumMod val="65000"/>
                    <a:lumOff val="35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 </a:t>
            </a:r>
            <a:r>
              <a:rPr lang="en-GB" sz="2000" b="1" dirty="0" err="1">
                <a:solidFill>
                  <a:schemeClr val="tx1">
                    <a:lumMod val="65000"/>
                    <a:lumOff val="35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sustancia</a:t>
            </a:r>
            <a:endParaRPr lang="en-GB" sz="2000" b="1" dirty="0">
              <a:solidFill>
                <a:schemeClr val="tx1">
                  <a:lumMod val="65000"/>
                  <a:lumOff val="35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endParaRPr>
          </a:p>
          <a:p>
            <a:pPr algn="just" fontAlgn="base">
              <a:buFont typeface="Wingdings" pitchFamily="2" charset="2"/>
              <a:buChar char="§"/>
            </a:pPr>
            <a:r>
              <a:rPr lang="en-GB" sz="2000" b="1" dirty="0">
                <a:solidFill>
                  <a:schemeClr val="tx1">
                    <a:lumMod val="65000"/>
                    <a:lumOff val="35000"/>
                  </a:schemeClr>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Se </a:t>
            </a:r>
            <a:r>
              <a:rPr lang="en-GB" sz="2000" b="1" dirty="0" err="1">
                <a:solidFill>
                  <a:schemeClr val="tx1">
                    <a:lumMod val="65000"/>
                    <a:lumOff val="35000"/>
                  </a:schemeClr>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podrán</a:t>
            </a:r>
            <a:r>
              <a:rPr lang="en-GB" sz="2000" b="1" dirty="0">
                <a:solidFill>
                  <a:schemeClr val="tx1">
                    <a:lumMod val="65000"/>
                    <a:lumOff val="35000"/>
                  </a:schemeClr>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 </a:t>
            </a:r>
            <a:r>
              <a:rPr lang="en-GB" sz="2000" b="1" dirty="0" err="1">
                <a:solidFill>
                  <a:schemeClr val="tx1">
                    <a:lumMod val="65000"/>
                    <a:lumOff val="35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establecerán</a:t>
            </a:r>
            <a:r>
              <a:rPr lang="en-GB" sz="2000" b="1" dirty="0">
                <a:solidFill>
                  <a:schemeClr val="tx1">
                    <a:lumMod val="65000"/>
                    <a:lumOff val="35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 </a:t>
            </a:r>
            <a:r>
              <a:rPr lang="en-GB" sz="2000" b="1" dirty="0" err="1">
                <a:solidFill>
                  <a:srgbClr val="92D050"/>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exenciones</a:t>
            </a:r>
            <a:r>
              <a:rPr lang="en-GB" sz="2000" b="1" dirty="0">
                <a:solidFill>
                  <a:schemeClr val="tx1">
                    <a:lumMod val="65000"/>
                    <a:lumOff val="35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 </a:t>
            </a:r>
            <a:r>
              <a:rPr lang="en-GB" sz="2000" b="1" dirty="0" err="1">
                <a:solidFill>
                  <a:schemeClr val="tx1">
                    <a:lumMod val="65000"/>
                    <a:lumOff val="35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sobre</a:t>
            </a:r>
            <a:r>
              <a:rPr lang="en-GB" sz="2000" b="1" dirty="0">
                <a:solidFill>
                  <a:schemeClr val="tx1">
                    <a:lumMod val="65000"/>
                    <a:lumOff val="35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 la base de la </a:t>
            </a:r>
            <a:r>
              <a:rPr lang="en-GB" sz="2000" b="1" dirty="0" err="1">
                <a:solidFill>
                  <a:schemeClr val="tx1">
                    <a:lumMod val="65000"/>
                    <a:lumOff val="35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viabilidad</a:t>
            </a:r>
            <a:r>
              <a:rPr lang="en-GB" sz="2000" b="1" dirty="0">
                <a:solidFill>
                  <a:schemeClr val="tx1">
                    <a:lumMod val="65000"/>
                    <a:lumOff val="35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 </a:t>
            </a:r>
            <a:r>
              <a:rPr lang="en-GB" sz="2000" b="1" dirty="0" err="1">
                <a:solidFill>
                  <a:schemeClr val="tx1">
                    <a:lumMod val="65000"/>
                    <a:lumOff val="35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técnica</a:t>
            </a:r>
            <a:r>
              <a:rPr lang="en-GB" sz="2000" b="1" dirty="0">
                <a:solidFill>
                  <a:schemeClr val="tx1">
                    <a:lumMod val="65000"/>
                    <a:lumOff val="35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 o la </a:t>
            </a:r>
            <a:r>
              <a:rPr lang="en-GB" sz="2000" b="1" dirty="0" err="1">
                <a:solidFill>
                  <a:schemeClr val="tx1">
                    <a:lumMod val="65000"/>
                    <a:lumOff val="35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pertinencia</a:t>
            </a:r>
            <a:r>
              <a:rPr lang="en-GB" sz="2000" b="1" dirty="0">
                <a:solidFill>
                  <a:schemeClr val="tx1">
                    <a:lumMod val="65000"/>
                    <a:lumOff val="35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 del </a:t>
            </a:r>
            <a:r>
              <a:rPr lang="en-GB" sz="2000" b="1" dirty="0" err="1">
                <a:solidFill>
                  <a:schemeClr val="tx1">
                    <a:lumMod val="65000"/>
                    <a:lumOff val="35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seguimiento</a:t>
            </a:r>
            <a:r>
              <a:rPr lang="en-GB" sz="2000" b="1" dirty="0">
                <a:solidFill>
                  <a:schemeClr val="tx1">
                    <a:lumMod val="65000"/>
                    <a:lumOff val="35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 de las </a:t>
            </a:r>
            <a:r>
              <a:rPr lang="en-GB" sz="2000" b="1" dirty="0" err="1">
                <a:solidFill>
                  <a:schemeClr val="tx1">
                    <a:lumMod val="65000"/>
                    <a:lumOff val="35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sustancias</a:t>
            </a:r>
            <a:r>
              <a:rPr lang="en-GB" sz="2000" b="1" dirty="0">
                <a:solidFill>
                  <a:schemeClr val="tx1">
                    <a:lumMod val="65000"/>
                    <a:lumOff val="35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 </a:t>
            </a:r>
            <a:r>
              <a:rPr lang="en-GB" sz="2000" b="1" dirty="0" err="1">
                <a:solidFill>
                  <a:schemeClr val="tx1">
                    <a:lumMod val="65000"/>
                    <a:lumOff val="35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preocupantes</a:t>
            </a:r>
            <a:r>
              <a:rPr lang="en-GB" sz="2000" b="1" dirty="0">
                <a:solidFill>
                  <a:schemeClr val="tx1">
                    <a:lumMod val="65000"/>
                    <a:lumOff val="35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 la </a:t>
            </a:r>
            <a:r>
              <a:rPr lang="en-GB" sz="2000" b="1" dirty="0" err="1">
                <a:solidFill>
                  <a:schemeClr val="tx1">
                    <a:lumMod val="65000"/>
                    <a:lumOff val="35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necesidad</a:t>
            </a:r>
            <a:r>
              <a:rPr lang="en-GB" sz="2000" b="1" dirty="0">
                <a:solidFill>
                  <a:schemeClr val="tx1">
                    <a:lumMod val="65000"/>
                    <a:lumOff val="35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 de </a:t>
            </a:r>
            <a:r>
              <a:rPr lang="en-GB" sz="2000" b="1" dirty="0" err="1">
                <a:solidFill>
                  <a:schemeClr val="tx1">
                    <a:lumMod val="65000"/>
                    <a:lumOff val="35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proteger</a:t>
            </a:r>
            <a:r>
              <a:rPr lang="en-GB" sz="2000" b="1" dirty="0">
                <a:solidFill>
                  <a:schemeClr val="tx1">
                    <a:lumMod val="65000"/>
                    <a:lumOff val="35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 </a:t>
            </a:r>
            <a:r>
              <a:rPr lang="en-GB" sz="2000" b="1" dirty="0" err="1">
                <a:solidFill>
                  <a:schemeClr val="tx1">
                    <a:lumMod val="65000"/>
                    <a:lumOff val="35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información</a:t>
            </a:r>
            <a:r>
              <a:rPr lang="en-GB" sz="2000" b="1" dirty="0">
                <a:solidFill>
                  <a:schemeClr val="tx1">
                    <a:lumMod val="65000"/>
                    <a:lumOff val="35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 </a:t>
            </a:r>
            <a:r>
              <a:rPr lang="en-GB" sz="2000" b="1" dirty="0" err="1">
                <a:solidFill>
                  <a:schemeClr val="tx1">
                    <a:lumMod val="65000"/>
                    <a:lumOff val="35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empresarial</a:t>
            </a:r>
            <a:r>
              <a:rPr lang="en-GB" sz="2000" b="1" dirty="0">
                <a:solidFill>
                  <a:schemeClr val="tx1">
                    <a:lumMod val="65000"/>
                    <a:lumOff val="35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 </a:t>
            </a:r>
            <a:r>
              <a:rPr lang="en-GB" sz="2000" b="1" dirty="0" err="1">
                <a:solidFill>
                  <a:schemeClr val="tx1">
                    <a:lumMod val="65000"/>
                    <a:lumOff val="35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confidencial</a:t>
            </a:r>
            <a:r>
              <a:rPr lang="en-GB" sz="2000" b="1" dirty="0">
                <a:solidFill>
                  <a:schemeClr val="tx1">
                    <a:lumMod val="65000"/>
                    <a:lumOff val="35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 o </a:t>
            </a:r>
            <a:r>
              <a:rPr lang="en-GB" sz="2000" b="1" dirty="0" err="1">
                <a:solidFill>
                  <a:schemeClr val="tx1">
                    <a:lumMod val="65000"/>
                    <a:lumOff val="35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en</a:t>
            </a:r>
            <a:r>
              <a:rPr lang="en-GB" sz="2000" b="1" dirty="0">
                <a:solidFill>
                  <a:schemeClr val="tx1">
                    <a:lumMod val="65000"/>
                    <a:lumOff val="35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 </a:t>
            </a:r>
            <a:r>
              <a:rPr lang="en-GB" sz="2000" b="1" dirty="0" err="1">
                <a:solidFill>
                  <a:schemeClr val="tx1">
                    <a:lumMod val="65000"/>
                    <a:lumOff val="35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otros</a:t>
            </a:r>
            <a:r>
              <a:rPr lang="en-GB" sz="2000" b="1" dirty="0">
                <a:solidFill>
                  <a:schemeClr val="tx1">
                    <a:lumMod val="65000"/>
                    <a:lumOff val="35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 </a:t>
            </a:r>
            <a:r>
              <a:rPr lang="en-GB" sz="2000" b="1" dirty="0" err="1">
                <a:solidFill>
                  <a:schemeClr val="tx1">
                    <a:lumMod val="65000"/>
                    <a:lumOff val="35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casos</a:t>
            </a:r>
            <a:r>
              <a:rPr lang="en-GB" sz="2000" b="1" dirty="0">
                <a:solidFill>
                  <a:schemeClr val="tx1">
                    <a:lumMod val="65000"/>
                    <a:lumOff val="35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 </a:t>
            </a:r>
            <a:r>
              <a:rPr lang="en-GB" sz="2000" b="1" dirty="0" err="1">
                <a:solidFill>
                  <a:schemeClr val="tx1">
                    <a:lumMod val="65000"/>
                    <a:lumOff val="35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debidamente</a:t>
            </a:r>
            <a:r>
              <a:rPr lang="en-GB" sz="2000" b="1" dirty="0">
                <a:solidFill>
                  <a:schemeClr val="tx1">
                    <a:lumMod val="65000"/>
                    <a:lumOff val="35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 </a:t>
            </a:r>
            <a:r>
              <a:rPr lang="en-GB" sz="2000" b="1" dirty="0" err="1">
                <a:solidFill>
                  <a:schemeClr val="tx1">
                    <a:lumMod val="65000"/>
                    <a:lumOff val="35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justificados</a:t>
            </a:r>
            <a:r>
              <a:rPr lang="en-GB" sz="2000" b="1" dirty="0">
                <a:solidFill>
                  <a:schemeClr val="tx1">
                    <a:lumMod val="65000"/>
                    <a:lumOff val="35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a:t>
            </a:r>
          </a:p>
          <a:p>
            <a:pPr algn="just" fontAlgn="base">
              <a:buFont typeface="Wingdings" pitchFamily="2" charset="2"/>
              <a:buChar char="§"/>
            </a:pPr>
            <a:r>
              <a:rPr lang="en-GB" sz="2000" b="1" dirty="0">
                <a:solidFill>
                  <a:schemeClr val="tx1">
                    <a:lumMod val="65000"/>
                    <a:lumOff val="35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No </a:t>
            </a:r>
            <a:r>
              <a:rPr lang="en-GB" sz="2000" b="1" dirty="0" err="1">
                <a:solidFill>
                  <a:schemeClr val="tx1">
                    <a:lumMod val="65000"/>
                    <a:lumOff val="35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estarán</a:t>
            </a:r>
            <a:r>
              <a:rPr lang="en-GB" sz="2000" b="1" dirty="0">
                <a:solidFill>
                  <a:schemeClr val="tx1">
                    <a:lumMod val="65000"/>
                    <a:lumOff val="35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 </a:t>
            </a:r>
            <a:r>
              <a:rPr lang="en-GB" sz="2000" b="1" dirty="0" err="1">
                <a:solidFill>
                  <a:schemeClr val="tx1">
                    <a:lumMod val="65000"/>
                    <a:lumOff val="35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exentas</a:t>
            </a:r>
            <a:r>
              <a:rPr lang="en-GB" sz="2000" b="1" dirty="0">
                <a:solidFill>
                  <a:schemeClr val="tx1">
                    <a:lumMod val="65000"/>
                    <a:lumOff val="35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 del </a:t>
            </a:r>
            <a:r>
              <a:rPr lang="en-GB" sz="2000" b="1" dirty="0" err="1">
                <a:solidFill>
                  <a:schemeClr val="tx1">
                    <a:lumMod val="65000"/>
                    <a:lumOff val="35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requisito</a:t>
            </a:r>
            <a:r>
              <a:rPr lang="en-GB" sz="2000" b="1" dirty="0">
                <a:solidFill>
                  <a:schemeClr val="tx1">
                    <a:lumMod val="65000"/>
                    <a:lumOff val="35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 de </a:t>
            </a:r>
            <a:r>
              <a:rPr lang="en-GB" sz="2000" b="1" dirty="0" err="1">
                <a:solidFill>
                  <a:schemeClr val="tx1">
                    <a:lumMod val="65000"/>
                    <a:lumOff val="35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información</a:t>
            </a:r>
            <a:r>
              <a:rPr lang="en-GB" sz="2000" b="1" dirty="0">
                <a:solidFill>
                  <a:schemeClr val="tx1">
                    <a:lumMod val="65000"/>
                    <a:lumOff val="35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 </a:t>
            </a:r>
            <a:r>
              <a:rPr lang="en-GB" sz="2000" b="1" dirty="0" err="1">
                <a:solidFill>
                  <a:schemeClr val="tx1">
                    <a:lumMod val="65000"/>
                    <a:lumOff val="35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si</a:t>
            </a:r>
            <a:r>
              <a:rPr lang="en-GB" sz="2000" b="1" dirty="0">
                <a:solidFill>
                  <a:schemeClr val="tx1">
                    <a:lumMod val="65000"/>
                    <a:lumOff val="35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 las </a:t>
            </a:r>
            <a:r>
              <a:rPr lang="en-GB" sz="2000" b="1" dirty="0" err="1">
                <a:solidFill>
                  <a:schemeClr val="tx1">
                    <a:lumMod val="65000"/>
                    <a:lumOff val="35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sustancias</a:t>
            </a:r>
            <a:r>
              <a:rPr lang="en-GB" sz="2000" b="1" dirty="0">
                <a:solidFill>
                  <a:schemeClr val="tx1">
                    <a:lumMod val="65000"/>
                    <a:lumOff val="35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 </a:t>
            </a:r>
            <a:r>
              <a:rPr lang="en-GB" sz="2000" b="1" dirty="0" err="1">
                <a:solidFill>
                  <a:schemeClr val="tx1">
                    <a:lumMod val="65000"/>
                    <a:lumOff val="35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están</a:t>
            </a:r>
            <a:r>
              <a:rPr lang="en-GB" sz="2000" b="1" dirty="0">
                <a:solidFill>
                  <a:schemeClr val="tx1">
                    <a:lumMod val="65000"/>
                    <a:lumOff val="35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 includes </a:t>
            </a:r>
            <a:r>
              <a:rPr lang="en-GB" sz="2000" b="1" dirty="0" err="1">
                <a:solidFill>
                  <a:schemeClr val="tx1">
                    <a:lumMod val="65000"/>
                    <a:lumOff val="35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en</a:t>
            </a:r>
            <a:r>
              <a:rPr lang="en-GB" sz="2000" b="1" dirty="0">
                <a:solidFill>
                  <a:schemeClr val="tx1">
                    <a:lumMod val="65000"/>
                    <a:lumOff val="35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 </a:t>
            </a:r>
            <a:r>
              <a:rPr lang="en-GB" sz="2000" b="1" dirty="0">
                <a:solidFill>
                  <a:srgbClr val="92D050"/>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REACH</a:t>
            </a:r>
            <a:r>
              <a:rPr lang="en-GB" sz="2000" b="1" dirty="0">
                <a:solidFill>
                  <a:schemeClr val="tx1">
                    <a:lumMod val="65000"/>
                    <a:lumOff val="35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 y </a:t>
            </a:r>
            <a:r>
              <a:rPr lang="en-GB" sz="2000" b="1" dirty="0" err="1">
                <a:solidFill>
                  <a:schemeClr val="tx1">
                    <a:lumMod val="65000"/>
                    <a:lumOff val="35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están</a:t>
            </a:r>
            <a:r>
              <a:rPr lang="en-GB" sz="2000" b="1" dirty="0">
                <a:solidFill>
                  <a:schemeClr val="tx1">
                    <a:lumMod val="65000"/>
                    <a:lumOff val="35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 </a:t>
            </a:r>
            <a:r>
              <a:rPr lang="en-GB" sz="2000" b="1" dirty="0" err="1">
                <a:solidFill>
                  <a:schemeClr val="tx1">
                    <a:lumMod val="65000"/>
                    <a:lumOff val="35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en</a:t>
            </a:r>
            <a:r>
              <a:rPr lang="en-GB" sz="2000" b="1" dirty="0">
                <a:solidFill>
                  <a:schemeClr val="tx1">
                    <a:lumMod val="65000"/>
                    <a:lumOff val="35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 </a:t>
            </a:r>
            <a:r>
              <a:rPr lang="en-GB" sz="2000" b="1" dirty="0" err="1">
                <a:solidFill>
                  <a:schemeClr val="tx1">
                    <a:lumMod val="65000"/>
                    <a:lumOff val="35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una</a:t>
            </a:r>
            <a:r>
              <a:rPr lang="en-GB" sz="2000" b="1" dirty="0">
                <a:solidFill>
                  <a:schemeClr val="tx1">
                    <a:lumMod val="65000"/>
                    <a:lumOff val="35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 </a:t>
            </a:r>
            <a:r>
              <a:rPr lang="en-GB" sz="2000" b="1" dirty="0" err="1">
                <a:solidFill>
                  <a:srgbClr val="92D050"/>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concentración</a:t>
            </a:r>
            <a:r>
              <a:rPr lang="en-GB" sz="2000" b="1" dirty="0">
                <a:solidFill>
                  <a:srgbClr val="92D050"/>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 superior al 0,1 % </a:t>
            </a:r>
            <a:r>
              <a:rPr lang="en-GB" sz="2000" b="1" dirty="0" err="1">
                <a:solidFill>
                  <a:srgbClr val="92D050"/>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en</a:t>
            </a:r>
            <a:r>
              <a:rPr lang="en-GB" sz="2000" b="1" dirty="0">
                <a:solidFill>
                  <a:srgbClr val="92D050"/>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 peso.</a:t>
            </a:r>
          </a:p>
          <a:p>
            <a:pPr algn="just" fontAlgn="base">
              <a:buFont typeface="Wingdings" pitchFamily="2" charset="2"/>
              <a:buChar char="§"/>
            </a:pPr>
            <a:r>
              <a:rPr lang="es-ES_tradnl" sz="2000" b="1" dirty="0">
                <a:solidFill>
                  <a:schemeClr val="tx1">
                    <a:lumMod val="65000"/>
                    <a:lumOff val="35000"/>
                  </a:schemeClr>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Los requisitos de información sobre sustancias preocupantes </a:t>
            </a:r>
            <a:r>
              <a:rPr lang="en-GB" sz="2000" b="1" dirty="0" err="1">
                <a:solidFill>
                  <a:schemeClr val="tx1">
                    <a:lumMod val="65000"/>
                    <a:lumOff val="35000"/>
                  </a:schemeClr>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deberá</a:t>
            </a:r>
            <a:r>
              <a:rPr lang="en-GB" sz="2000" b="1" dirty="0">
                <a:solidFill>
                  <a:schemeClr val="tx1">
                    <a:lumMod val="65000"/>
                    <a:lumOff val="35000"/>
                  </a:schemeClr>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 </a:t>
            </a:r>
            <a:r>
              <a:rPr lang="en-GB" sz="2000" b="1" dirty="0" err="1">
                <a:solidFill>
                  <a:schemeClr val="tx1">
                    <a:lumMod val="65000"/>
                    <a:lumOff val="35000"/>
                  </a:schemeClr>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facilitarse</a:t>
            </a:r>
            <a:r>
              <a:rPr lang="en-GB" sz="2000" b="1" dirty="0">
                <a:solidFill>
                  <a:schemeClr val="tx1">
                    <a:lumMod val="65000"/>
                    <a:lumOff val="35000"/>
                  </a:schemeClr>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 </a:t>
            </a:r>
            <a:r>
              <a:rPr lang="en-GB" sz="2000" b="1" dirty="0" err="1">
                <a:solidFill>
                  <a:srgbClr val="92D050"/>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en</a:t>
            </a:r>
            <a:r>
              <a:rPr lang="en-GB" sz="2000" b="1" dirty="0">
                <a:solidFill>
                  <a:srgbClr val="92D050"/>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 </a:t>
            </a:r>
            <a:r>
              <a:rPr lang="en-GB" sz="2000" b="1" dirty="0" err="1">
                <a:solidFill>
                  <a:srgbClr val="92D050"/>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el</a:t>
            </a:r>
            <a:r>
              <a:rPr lang="en-GB" sz="2000" b="1" dirty="0">
                <a:solidFill>
                  <a:srgbClr val="92D050"/>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 </a:t>
            </a:r>
            <a:r>
              <a:rPr lang="en-GB" sz="2000" b="1" dirty="0" err="1">
                <a:solidFill>
                  <a:srgbClr val="92D050"/>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producto</a:t>
            </a:r>
            <a:r>
              <a:rPr lang="en-GB" sz="2000" b="1" dirty="0">
                <a:solidFill>
                  <a:schemeClr val="tx1">
                    <a:lumMod val="65000"/>
                    <a:lumOff val="35000"/>
                  </a:schemeClr>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 o ser </a:t>
            </a:r>
            <a:r>
              <a:rPr lang="en-GB" sz="2000" b="1" dirty="0" err="1">
                <a:solidFill>
                  <a:schemeClr val="tx1">
                    <a:lumMod val="65000"/>
                    <a:lumOff val="35000"/>
                  </a:schemeClr>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accesible</a:t>
            </a:r>
            <a:r>
              <a:rPr lang="en-GB" sz="2000" b="1" dirty="0">
                <a:solidFill>
                  <a:schemeClr val="tx1">
                    <a:lumMod val="65000"/>
                    <a:lumOff val="35000"/>
                  </a:schemeClr>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 a </a:t>
            </a:r>
            <a:r>
              <a:rPr lang="en-GB" sz="2000" b="1" dirty="0" err="1">
                <a:solidFill>
                  <a:schemeClr val="tx1">
                    <a:lumMod val="65000"/>
                    <a:lumOff val="35000"/>
                  </a:schemeClr>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través</a:t>
            </a:r>
            <a:r>
              <a:rPr lang="en-GB" sz="2000" b="1" dirty="0">
                <a:solidFill>
                  <a:schemeClr val="tx1">
                    <a:lumMod val="65000"/>
                    <a:lumOff val="35000"/>
                  </a:schemeClr>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 de </a:t>
            </a:r>
            <a:r>
              <a:rPr lang="en-GB" sz="2000" b="1" dirty="0">
                <a:solidFill>
                  <a:srgbClr val="92D050"/>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un </a:t>
            </a:r>
            <a:r>
              <a:rPr lang="en-GB" sz="2000" b="1" dirty="0" err="1">
                <a:solidFill>
                  <a:srgbClr val="92D050"/>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soporte</a:t>
            </a:r>
            <a:r>
              <a:rPr lang="en-GB" sz="2000" b="1" dirty="0">
                <a:solidFill>
                  <a:srgbClr val="92D050"/>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 de </a:t>
            </a:r>
            <a:r>
              <a:rPr lang="en-GB" sz="2000" b="1" dirty="0" err="1">
                <a:solidFill>
                  <a:srgbClr val="92D050"/>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datos</a:t>
            </a:r>
            <a:r>
              <a:rPr lang="en-GB" sz="2000" b="1" dirty="0">
                <a:solidFill>
                  <a:srgbClr val="92D050"/>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 </a:t>
            </a:r>
            <a:r>
              <a:rPr lang="en-GB" sz="2000" b="1" dirty="0" err="1">
                <a:solidFill>
                  <a:srgbClr val="92D050"/>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incluido</a:t>
            </a:r>
            <a:r>
              <a:rPr lang="en-GB" sz="2000" b="1" dirty="0">
                <a:solidFill>
                  <a:srgbClr val="92D050"/>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 </a:t>
            </a:r>
            <a:r>
              <a:rPr lang="en-GB" sz="2000" b="1" dirty="0" err="1">
                <a:solidFill>
                  <a:srgbClr val="92D050"/>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en</a:t>
            </a:r>
            <a:r>
              <a:rPr lang="en-GB" sz="2000" b="1" dirty="0">
                <a:solidFill>
                  <a:srgbClr val="92D050"/>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 </a:t>
            </a:r>
            <a:r>
              <a:rPr lang="en-GB" sz="2000" b="1" dirty="0" err="1">
                <a:solidFill>
                  <a:srgbClr val="92D050"/>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el</a:t>
            </a:r>
            <a:r>
              <a:rPr lang="en-GB" sz="2000" b="1" dirty="0">
                <a:solidFill>
                  <a:srgbClr val="92D050"/>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 </a:t>
            </a:r>
            <a:r>
              <a:rPr lang="en-GB" sz="2000" b="1" dirty="0" err="1">
                <a:solidFill>
                  <a:srgbClr val="92D050"/>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producto</a:t>
            </a:r>
            <a:r>
              <a:rPr lang="en-GB" sz="2000" b="1" dirty="0">
                <a:solidFill>
                  <a:srgbClr val="92D050"/>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a:t>
            </a:r>
            <a:endParaRPr lang="es-ES_tradnl" sz="2000" b="1" dirty="0">
              <a:solidFill>
                <a:schemeClr val="tx1">
                  <a:lumMod val="65000"/>
                  <a:lumOff val="35000"/>
                </a:schemeClr>
              </a:solidFill>
              <a:latin typeface="Helvetica Neue Condensed" panose="02000503000000020004" pitchFamily="2" charset="0"/>
              <a:ea typeface="Helvetica Neue Condensed" panose="02000503000000020004" pitchFamily="2" charset="0"/>
              <a:cs typeface="Helvetica Neue Condensed" panose="02000503000000020004" pitchFamily="2" charset="0"/>
            </a:endParaRPr>
          </a:p>
        </p:txBody>
      </p:sp>
      <p:sp>
        <p:nvSpPr>
          <p:cNvPr id="4" name="Rectangle 3">
            <a:extLst>
              <a:ext uri="{FF2B5EF4-FFF2-40B4-BE49-F238E27FC236}">
                <a16:creationId xmlns:a16="http://schemas.microsoft.com/office/drawing/2014/main" id="{4C7BDA1A-AFF5-60FF-AC40-2FAF6610D7B4}"/>
              </a:ext>
            </a:extLst>
          </p:cNvPr>
          <p:cNvSpPr/>
          <p:nvPr/>
        </p:nvSpPr>
        <p:spPr>
          <a:xfrm>
            <a:off x="1" y="159652"/>
            <a:ext cx="12191999" cy="1199247"/>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3200" b="1" dirty="0">
                <a:latin typeface="Helvetica Neue Condensed" panose="02000503000000020004" pitchFamily="2" charset="0"/>
                <a:ea typeface="Helvetica Neue Condensed" panose="02000503000000020004" pitchFamily="2" charset="0"/>
                <a:cs typeface="Helvetica Neue Condensed" panose="02000503000000020004" pitchFamily="2" charset="0"/>
              </a:rPr>
              <a:t>REQUISITOS DE INFORMACION</a:t>
            </a:r>
          </a:p>
        </p:txBody>
      </p:sp>
      <p:grpSp>
        <p:nvGrpSpPr>
          <p:cNvPr id="5" name="Group 4">
            <a:extLst>
              <a:ext uri="{FF2B5EF4-FFF2-40B4-BE49-F238E27FC236}">
                <a16:creationId xmlns:a16="http://schemas.microsoft.com/office/drawing/2014/main" id="{FF4FC0D6-C825-9256-ADF3-27E5B808068B}"/>
              </a:ext>
            </a:extLst>
          </p:cNvPr>
          <p:cNvGrpSpPr/>
          <p:nvPr/>
        </p:nvGrpSpPr>
        <p:grpSpPr>
          <a:xfrm>
            <a:off x="193431" y="1026287"/>
            <a:ext cx="3555998" cy="1694342"/>
            <a:chOff x="292839" y="3732832"/>
            <a:chExt cx="3555998" cy="1694342"/>
          </a:xfrm>
        </p:grpSpPr>
        <p:sp>
          <p:nvSpPr>
            <p:cNvPr id="6" name="Rectangle 5">
              <a:extLst>
                <a:ext uri="{FF2B5EF4-FFF2-40B4-BE49-F238E27FC236}">
                  <a16:creationId xmlns:a16="http://schemas.microsoft.com/office/drawing/2014/main" id="{9121A849-6A34-0DE7-CAB5-62B18D08EF8A}"/>
                </a:ext>
              </a:extLst>
            </p:cNvPr>
            <p:cNvSpPr/>
            <p:nvPr/>
          </p:nvSpPr>
          <p:spPr>
            <a:xfrm>
              <a:off x="292839" y="3732832"/>
              <a:ext cx="3555998" cy="1694342"/>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3"/>
              <a:r>
                <a:rPr lang="es-ES_tradnl" sz="2400" b="1" dirty="0">
                  <a:latin typeface="Helvetica Neue Condensed" panose="02000503000000020004" pitchFamily="2" charset="0"/>
                  <a:ea typeface="Helvetica Neue Condensed" panose="02000503000000020004" pitchFamily="2" charset="0"/>
                  <a:cs typeface="Helvetica Neue Condensed" panose="02000503000000020004" pitchFamily="2" charset="0"/>
                </a:rPr>
                <a:t>SUSTANCIAS PREOCUPANTES</a:t>
              </a:r>
            </a:p>
          </p:txBody>
        </p:sp>
        <p:pic>
          <p:nvPicPr>
            <p:cNvPr id="7" name="Graphic 6" descr="Information with solid fill">
              <a:extLst>
                <a:ext uri="{FF2B5EF4-FFF2-40B4-BE49-F238E27FC236}">
                  <a16:creationId xmlns:a16="http://schemas.microsoft.com/office/drawing/2014/main" id="{1E3CAC25-6125-3574-6E2C-054289584A0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10576" y="3987252"/>
              <a:ext cx="914400" cy="914400"/>
            </a:xfrm>
            <a:prstGeom prst="rect">
              <a:avLst/>
            </a:prstGeom>
          </p:spPr>
        </p:pic>
      </p:grpSp>
    </p:spTree>
    <p:extLst>
      <p:ext uri="{BB962C8B-B14F-4D97-AF65-F5344CB8AC3E}">
        <p14:creationId xmlns:p14="http://schemas.microsoft.com/office/powerpoint/2010/main" val="34745289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a:extLst>
              <a:ext uri="{FF2B5EF4-FFF2-40B4-BE49-F238E27FC236}">
                <a16:creationId xmlns:a16="http://schemas.microsoft.com/office/drawing/2014/main" id="{997C067C-0A23-A806-31EF-E090ADCE80C8}"/>
              </a:ext>
            </a:extLst>
          </p:cNvPr>
          <p:cNvSpPr>
            <a:spLocks noChangeAspect="1"/>
          </p:cNvSpPr>
          <p:nvPr/>
        </p:nvSpPr>
        <p:spPr>
          <a:xfrm>
            <a:off x="836333" y="1568626"/>
            <a:ext cx="1040631" cy="1044000"/>
          </a:xfrm>
          <a:prstGeom prst="ellipse">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4400" b="1" dirty="0">
                <a:latin typeface="Helvetica Neue Condensed" panose="02000503000000020004" pitchFamily="2" charset="0"/>
                <a:ea typeface="Helvetica Neue Condensed" panose="02000503000000020004" pitchFamily="2" charset="0"/>
                <a:cs typeface="Helvetica Neue Condensed" panose="02000503000000020004" pitchFamily="2" charset="0"/>
              </a:rPr>
              <a:t>2</a:t>
            </a:r>
          </a:p>
        </p:txBody>
      </p:sp>
      <p:sp>
        <p:nvSpPr>
          <p:cNvPr id="6" name="Rounded Rectangle 5">
            <a:extLst>
              <a:ext uri="{FF2B5EF4-FFF2-40B4-BE49-F238E27FC236}">
                <a16:creationId xmlns:a16="http://schemas.microsoft.com/office/drawing/2014/main" id="{0531FCD0-03F0-EE1C-EEBE-0AA3C8D7DB83}"/>
              </a:ext>
            </a:extLst>
          </p:cNvPr>
          <p:cNvSpPr/>
          <p:nvPr/>
        </p:nvSpPr>
        <p:spPr>
          <a:xfrm>
            <a:off x="1737263" y="4035026"/>
            <a:ext cx="9349837" cy="88882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None/>
            </a:pPr>
            <a:r>
              <a:rPr lang="en-GB" sz="9600" b="1" dirty="0">
                <a:solidFill>
                  <a:srgbClr val="00B0F0"/>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PASAPORTE DE PRODUCTO</a:t>
            </a:r>
            <a:endParaRPr lang="es-ES_tradnl" sz="9600" b="1" dirty="0">
              <a:solidFill>
                <a:srgbClr val="00B0F0"/>
              </a:solidFill>
              <a:latin typeface="Helvetica Neue Condensed" panose="02000503000000020004" pitchFamily="2" charset="0"/>
              <a:ea typeface="Helvetica Neue Condensed" panose="02000503000000020004" pitchFamily="2" charset="0"/>
              <a:cs typeface="Helvetica Neue Condensed" panose="02000503000000020004" pitchFamily="2" charset="0"/>
            </a:endParaRPr>
          </a:p>
        </p:txBody>
      </p:sp>
      <p:sp>
        <p:nvSpPr>
          <p:cNvPr id="2" name="Rounded Rectangle 1">
            <a:extLst>
              <a:ext uri="{FF2B5EF4-FFF2-40B4-BE49-F238E27FC236}">
                <a16:creationId xmlns:a16="http://schemas.microsoft.com/office/drawing/2014/main" id="{9DB894F6-87E5-EA22-E0A6-7A93DB3A3D71}"/>
              </a:ext>
            </a:extLst>
          </p:cNvPr>
          <p:cNvSpPr/>
          <p:nvPr/>
        </p:nvSpPr>
        <p:spPr>
          <a:xfrm>
            <a:off x="2019107" y="1646211"/>
            <a:ext cx="2784063" cy="888829"/>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None/>
            </a:pPr>
            <a:r>
              <a:rPr lang="en-GB" sz="2800" b="1">
                <a:solidFill>
                  <a:srgbClr val="00B0F0"/>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Pasaporte Digital</a:t>
            </a:r>
            <a:endParaRPr lang="en-GB" sz="2800" b="1" dirty="0">
              <a:solidFill>
                <a:srgbClr val="00B0F0"/>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endParaRPr>
          </a:p>
        </p:txBody>
      </p:sp>
    </p:spTree>
    <p:extLst>
      <p:ext uri="{BB962C8B-B14F-4D97-AF65-F5344CB8AC3E}">
        <p14:creationId xmlns:p14="http://schemas.microsoft.com/office/powerpoint/2010/main" val="37203554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A3D03C7-C5E6-CAB2-5631-DB8E0970C79E}"/>
              </a:ext>
            </a:extLst>
          </p:cNvPr>
          <p:cNvSpPr txBox="1"/>
          <p:nvPr/>
        </p:nvSpPr>
        <p:spPr>
          <a:xfrm>
            <a:off x="421105" y="1348985"/>
            <a:ext cx="1028701" cy="369332"/>
          </a:xfrm>
          <a:prstGeom prst="rect">
            <a:avLst/>
          </a:prstGeom>
          <a:noFill/>
        </p:spPr>
        <p:txBody>
          <a:bodyPr wrap="square">
            <a:spAutoFit/>
          </a:bodyPr>
          <a:lstStyle/>
          <a:p>
            <a:r>
              <a:rPr lang="en-GB" b="1" spc="600" dirty="0">
                <a:solidFill>
                  <a:schemeClr val="bg1">
                    <a:lumMod val="65000"/>
                  </a:schemeClr>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2020</a:t>
            </a:r>
            <a:endParaRPr lang="es-ES_tradnl" spc="600" dirty="0">
              <a:solidFill>
                <a:schemeClr val="bg1">
                  <a:lumMod val="65000"/>
                </a:schemeClr>
              </a:solidFill>
            </a:endParaRPr>
          </a:p>
        </p:txBody>
      </p:sp>
      <p:sp>
        <p:nvSpPr>
          <p:cNvPr id="6" name="TextBox 5">
            <a:extLst>
              <a:ext uri="{FF2B5EF4-FFF2-40B4-BE49-F238E27FC236}">
                <a16:creationId xmlns:a16="http://schemas.microsoft.com/office/drawing/2014/main" id="{2050614A-60A8-DFAA-0FCF-88D9716AAB1B}"/>
              </a:ext>
            </a:extLst>
          </p:cNvPr>
          <p:cNvSpPr txBox="1"/>
          <p:nvPr/>
        </p:nvSpPr>
        <p:spPr>
          <a:xfrm>
            <a:off x="3287629" y="1348985"/>
            <a:ext cx="1028701" cy="369332"/>
          </a:xfrm>
          <a:prstGeom prst="rect">
            <a:avLst/>
          </a:prstGeom>
          <a:noFill/>
        </p:spPr>
        <p:txBody>
          <a:bodyPr wrap="square">
            <a:spAutoFit/>
          </a:bodyPr>
          <a:lstStyle/>
          <a:p>
            <a:pPr algn="ctr"/>
            <a:r>
              <a:rPr lang="en-GB" b="1" spc="600" dirty="0">
                <a:solidFill>
                  <a:schemeClr val="bg1">
                    <a:lumMod val="65000"/>
                  </a:schemeClr>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2022</a:t>
            </a:r>
            <a:endParaRPr lang="es-ES_tradnl" spc="600" dirty="0">
              <a:solidFill>
                <a:schemeClr val="bg1">
                  <a:lumMod val="65000"/>
                </a:schemeClr>
              </a:solidFill>
            </a:endParaRPr>
          </a:p>
        </p:txBody>
      </p:sp>
      <p:sp>
        <p:nvSpPr>
          <p:cNvPr id="7" name="TextBox 6">
            <a:extLst>
              <a:ext uri="{FF2B5EF4-FFF2-40B4-BE49-F238E27FC236}">
                <a16:creationId xmlns:a16="http://schemas.microsoft.com/office/drawing/2014/main" id="{83758041-C486-47A6-387A-1415B4A89157}"/>
              </a:ext>
            </a:extLst>
          </p:cNvPr>
          <p:cNvSpPr txBox="1"/>
          <p:nvPr/>
        </p:nvSpPr>
        <p:spPr>
          <a:xfrm>
            <a:off x="8457129" y="1348985"/>
            <a:ext cx="3516364" cy="369332"/>
          </a:xfrm>
          <a:prstGeom prst="rect">
            <a:avLst/>
          </a:prstGeom>
          <a:noFill/>
        </p:spPr>
        <p:txBody>
          <a:bodyPr wrap="square">
            <a:spAutoFit/>
          </a:bodyPr>
          <a:lstStyle/>
          <a:p>
            <a:pPr algn="ctr"/>
            <a:r>
              <a:rPr lang="en-GB" b="1" spc="600" dirty="0">
                <a:solidFill>
                  <a:schemeClr val="bg1">
                    <a:lumMod val="65000"/>
                  </a:schemeClr>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2023 – 2024- 2025</a:t>
            </a:r>
            <a:endParaRPr lang="es-ES_tradnl" spc="600" dirty="0">
              <a:solidFill>
                <a:schemeClr val="bg1">
                  <a:lumMod val="65000"/>
                </a:schemeClr>
              </a:solidFill>
            </a:endParaRPr>
          </a:p>
        </p:txBody>
      </p:sp>
      <p:sp>
        <p:nvSpPr>
          <p:cNvPr id="17" name="Content Placeholder 2">
            <a:extLst>
              <a:ext uri="{FF2B5EF4-FFF2-40B4-BE49-F238E27FC236}">
                <a16:creationId xmlns:a16="http://schemas.microsoft.com/office/drawing/2014/main" id="{D7E21744-B349-09E9-404D-9514B3F26191}"/>
              </a:ext>
            </a:extLst>
          </p:cNvPr>
          <p:cNvSpPr>
            <a:spLocks noGrp="1"/>
          </p:cNvSpPr>
          <p:nvPr>
            <p:ph idx="1"/>
          </p:nvPr>
        </p:nvSpPr>
        <p:spPr>
          <a:xfrm>
            <a:off x="8238623" y="1882113"/>
            <a:ext cx="3953377" cy="4667250"/>
          </a:xfrm>
        </p:spPr>
        <p:txBody>
          <a:bodyPr>
            <a:normAutofit/>
          </a:bodyPr>
          <a:lstStyle/>
          <a:p>
            <a:pPr marL="0" indent="0">
              <a:buNone/>
            </a:pPr>
            <a:br>
              <a:rPr lang="en-GB" sz="1800" dirty="0">
                <a:solidFill>
                  <a:schemeClr val="tx1">
                    <a:lumMod val="65000"/>
                    <a:lumOff val="35000"/>
                  </a:schemeClr>
                </a:solidFill>
                <a:effectLst/>
                <a:latin typeface="Helvetica" pitchFamily="2" charset="0"/>
              </a:rPr>
            </a:br>
            <a:endParaRPr lang="en-GB" sz="1800" dirty="0">
              <a:effectLst/>
              <a:latin typeface="Helvetica" pitchFamily="2" charset="0"/>
            </a:endParaRPr>
          </a:p>
        </p:txBody>
      </p:sp>
      <p:sp>
        <p:nvSpPr>
          <p:cNvPr id="18" name="Rounded Rectangle 17">
            <a:hlinkClick r:id="rId3"/>
            <a:extLst>
              <a:ext uri="{FF2B5EF4-FFF2-40B4-BE49-F238E27FC236}">
                <a16:creationId xmlns:a16="http://schemas.microsoft.com/office/drawing/2014/main" id="{6BA0E4D8-4760-6F7F-2284-2F974D520A41}"/>
              </a:ext>
            </a:extLst>
          </p:cNvPr>
          <p:cNvSpPr/>
          <p:nvPr/>
        </p:nvSpPr>
        <p:spPr>
          <a:xfrm>
            <a:off x="1820780" y="1729624"/>
            <a:ext cx="1981200" cy="3163203"/>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b="1" dirty="0" err="1">
                <a:solidFill>
                  <a:schemeClr val="bg1"/>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Estrategia</a:t>
            </a:r>
            <a:r>
              <a:rPr lang="en-GB" b="1" dirty="0">
                <a:solidFill>
                  <a:schemeClr val="bg1"/>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 para la </a:t>
            </a:r>
            <a:r>
              <a:rPr lang="en-GB" b="1" dirty="0" err="1">
                <a:solidFill>
                  <a:schemeClr val="bg1"/>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circularidad</a:t>
            </a:r>
            <a:r>
              <a:rPr lang="en-GB" b="1" dirty="0">
                <a:solidFill>
                  <a:schemeClr val="bg1"/>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 y </a:t>
            </a:r>
            <a:r>
              <a:rPr lang="en-GB" b="1" dirty="0" err="1">
                <a:solidFill>
                  <a:schemeClr val="bg1"/>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sostenibilidad</a:t>
            </a:r>
            <a:r>
              <a:rPr lang="en-GB" b="1" dirty="0">
                <a:solidFill>
                  <a:schemeClr val="bg1"/>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 de </a:t>
            </a:r>
            <a:r>
              <a:rPr lang="en-GB" b="1" dirty="0" err="1">
                <a:solidFill>
                  <a:schemeClr val="bg1"/>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los</a:t>
            </a:r>
            <a:r>
              <a:rPr lang="en-GB" b="1" dirty="0">
                <a:solidFill>
                  <a:schemeClr val="bg1"/>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 </a:t>
            </a:r>
            <a:r>
              <a:rPr lang="en-GB" b="1" dirty="0" err="1">
                <a:solidFill>
                  <a:schemeClr val="bg1"/>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productos</a:t>
            </a:r>
            <a:r>
              <a:rPr lang="en-GB" b="1" dirty="0">
                <a:solidFill>
                  <a:schemeClr val="bg1"/>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 textiles</a:t>
            </a:r>
            <a:endParaRPr lang="es-ES_tradnl" dirty="0"/>
          </a:p>
        </p:txBody>
      </p:sp>
      <p:sp>
        <p:nvSpPr>
          <p:cNvPr id="20" name="Rounded Rectangle 19">
            <a:hlinkClick r:id="rId4"/>
            <a:extLst>
              <a:ext uri="{FF2B5EF4-FFF2-40B4-BE49-F238E27FC236}">
                <a16:creationId xmlns:a16="http://schemas.microsoft.com/office/drawing/2014/main" id="{62528E9D-7BBA-24DE-99B3-F25F28530594}"/>
              </a:ext>
            </a:extLst>
          </p:cNvPr>
          <p:cNvSpPr/>
          <p:nvPr/>
        </p:nvSpPr>
        <p:spPr>
          <a:xfrm>
            <a:off x="186490" y="1729625"/>
            <a:ext cx="1497932" cy="1355666"/>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b="1" dirty="0">
                <a:solidFill>
                  <a:schemeClr val="bg1"/>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Plan de </a:t>
            </a:r>
            <a:r>
              <a:rPr lang="en-GB" b="1" dirty="0" err="1">
                <a:solidFill>
                  <a:schemeClr val="bg1"/>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Acción</a:t>
            </a:r>
            <a:r>
              <a:rPr lang="en-GB" b="1" dirty="0">
                <a:solidFill>
                  <a:schemeClr val="bg1"/>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 de </a:t>
            </a:r>
            <a:r>
              <a:rPr lang="en-GB" b="1" dirty="0" err="1">
                <a:solidFill>
                  <a:schemeClr val="bg1"/>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Economía</a:t>
            </a:r>
            <a:r>
              <a:rPr lang="en-GB" b="1" dirty="0">
                <a:solidFill>
                  <a:schemeClr val="bg1"/>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 Circular</a:t>
            </a:r>
          </a:p>
        </p:txBody>
      </p:sp>
      <p:sp>
        <p:nvSpPr>
          <p:cNvPr id="21" name="Rounded Rectangle 20">
            <a:hlinkClick r:id="rId5"/>
            <a:extLst>
              <a:ext uri="{FF2B5EF4-FFF2-40B4-BE49-F238E27FC236}">
                <a16:creationId xmlns:a16="http://schemas.microsoft.com/office/drawing/2014/main" id="{D154D693-3ACB-68B7-5FB0-72E245404BA4}"/>
              </a:ext>
            </a:extLst>
          </p:cNvPr>
          <p:cNvSpPr/>
          <p:nvPr/>
        </p:nvSpPr>
        <p:spPr>
          <a:xfrm>
            <a:off x="3938338" y="1729625"/>
            <a:ext cx="3953376" cy="1945194"/>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b="1" dirty="0">
                <a:solidFill>
                  <a:schemeClr val="bg1"/>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Propuesta de REGLAMENTO DEL PARLAMENTO EUROPEO Y DEL CONSEJO por el que se establece un marco para establecer requisitos de diseño ecológico para productos sostenibles y se deroga la Directiva 2009/125/CE</a:t>
            </a:r>
          </a:p>
        </p:txBody>
      </p:sp>
      <p:sp>
        <p:nvSpPr>
          <p:cNvPr id="22" name="Rounded Rectangle 21">
            <a:hlinkClick r:id="rId6"/>
            <a:extLst>
              <a:ext uri="{FF2B5EF4-FFF2-40B4-BE49-F238E27FC236}">
                <a16:creationId xmlns:a16="http://schemas.microsoft.com/office/drawing/2014/main" id="{6CD71F50-073D-679B-3405-6ED49ED44BDA}"/>
              </a:ext>
            </a:extLst>
          </p:cNvPr>
          <p:cNvSpPr/>
          <p:nvPr/>
        </p:nvSpPr>
        <p:spPr>
          <a:xfrm>
            <a:off x="3938338" y="3792039"/>
            <a:ext cx="3953376" cy="257685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b="1" dirty="0">
                <a:solidFill>
                  <a:schemeClr val="bg1"/>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Popuesta para una DIRECTIVA DEL PARLAMENTO EUROPEO Y DEL CONSEJO </a:t>
            </a:r>
            <a:r>
              <a:rPr lang="en-GB" sz="1600" b="1" dirty="0" err="1">
                <a:solidFill>
                  <a:schemeClr val="bg1"/>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por</a:t>
            </a:r>
            <a:r>
              <a:rPr lang="en-GB" sz="1600" b="1" dirty="0">
                <a:solidFill>
                  <a:schemeClr val="bg1"/>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 la que se modifican las Directivas 2005/29/CE y 2011/83/UE en lo que respecta a empoderar a </a:t>
            </a:r>
            <a:r>
              <a:rPr lang="en-GB" sz="1600" b="1" dirty="0" err="1">
                <a:solidFill>
                  <a:schemeClr val="bg1"/>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los</a:t>
            </a:r>
            <a:r>
              <a:rPr lang="en-GB" sz="1600" b="1" dirty="0">
                <a:solidFill>
                  <a:schemeClr val="bg1"/>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 consumidores para la transición ecológica mediante una mejor protección contra las </a:t>
            </a:r>
            <a:r>
              <a:rPr lang="en-GB" sz="1600" b="1" dirty="0" err="1">
                <a:solidFill>
                  <a:schemeClr val="bg1"/>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prácticas</a:t>
            </a:r>
            <a:r>
              <a:rPr lang="en-GB" sz="1600" b="1" dirty="0">
                <a:solidFill>
                  <a:schemeClr val="bg1"/>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 </a:t>
            </a:r>
            <a:r>
              <a:rPr lang="en-GB" sz="1600" b="1" dirty="0" err="1">
                <a:solidFill>
                  <a:schemeClr val="bg1"/>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desleales</a:t>
            </a:r>
            <a:r>
              <a:rPr lang="en-GB" sz="1600" b="1" dirty="0">
                <a:solidFill>
                  <a:schemeClr val="bg1"/>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 y </a:t>
            </a:r>
            <a:r>
              <a:rPr lang="en-GB" sz="1600" b="1" dirty="0" err="1">
                <a:solidFill>
                  <a:schemeClr val="bg1"/>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una</a:t>
            </a:r>
            <a:r>
              <a:rPr lang="en-GB" sz="1600" b="1" dirty="0">
                <a:solidFill>
                  <a:schemeClr val="bg1"/>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 </a:t>
            </a:r>
            <a:r>
              <a:rPr lang="en-GB" sz="1600" b="1" dirty="0" err="1">
                <a:solidFill>
                  <a:schemeClr val="bg1"/>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mejor</a:t>
            </a:r>
            <a:r>
              <a:rPr lang="en-GB" sz="1600" b="1" dirty="0">
                <a:solidFill>
                  <a:schemeClr val="bg1"/>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 </a:t>
            </a:r>
            <a:r>
              <a:rPr lang="en-GB" sz="1600" b="1" dirty="0" err="1">
                <a:solidFill>
                  <a:schemeClr val="bg1"/>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información</a:t>
            </a:r>
            <a:endParaRPr lang="en-GB" sz="1600" b="1" dirty="0">
              <a:solidFill>
                <a:schemeClr val="bg1"/>
              </a:solidFill>
              <a:latin typeface="Helvetica Neue Condensed" panose="02000503000000020004" pitchFamily="2" charset="0"/>
              <a:ea typeface="Helvetica Neue Condensed" panose="02000503000000020004" pitchFamily="2" charset="0"/>
              <a:cs typeface="Helvetica Neue Condensed" panose="02000503000000020004" pitchFamily="2" charset="0"/>
            </a:endParaRPr>
          </a:p>
        </p:txBody>
      </p:sp>
      <p:sp>
        <p:nvSpPr>
          <p:cNvPr id="23" name="Rounded Rectangle 22">
            <a:extLst>
              <a:ext uri="{FF2B5EF4-FFF2-40B4-BE49-F238E27FC236}">
                <a16:creationId xmlns:a16="http://schemas.microsoft.com/office/drawing/2014/main" id="{EE58D181-EEA6-8FE9-CCAF-BC0C5025D0B7}"/>
              </a:ext>
            </a:extLst>
          </p:cNvPr>
          <p:cNvSpPr/>
          <p:nvPr/>
        </p:nvSpPr>
        <p:spPr>
          <a:xfrm>
            <a:off x="8102264" y="1814362"/>
            <a:ext cx="4007274" cy="487771"/>
          </a:xfrm>
          <a:prstGeom prst="roundRect">
            <a:avLst/>
          </a:prstGeom>
          <a:solidFill>
            <a:schemeClr val="bg1"/>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None/>
            </a:pPr>
            <a:r>
              <a:rPr lang="en-GB" sz="1400" b="1" dirty="0" err="1">
                <a:solidFill>
                  <a:srgbClr val="00B0F0"/>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Reglas</a:t>
            </a:r>
            <a:r>
              <a:rPr lang="en-GB" sz="1400" b="1" dirty="0">
                <a:solidFill>
                  <a:srgbClr val="00B0F0"/>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 de </a:t>
            </a:r>
            <a:r>
              <a:rPr lang="en-GB" sz="1400" b="1" dirty="0" err="1">
                <a:solidFill>
                  <a:srgbClr val="00B0F0"/>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implementación</a:t>
            </a:r>
            <a:r>
              <a:rPr lang="en-GB" sz="1400" b="1" dirty="0">
                <a:solidFill>
                  <a:srgbClr val="00B0F0"/>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 </a:t>
            </a:r>
            <a:r>
              <a:rPr lang="en-GB" sz="1400" b="1" dirty="0" err="1">
                <a:solidFill>
                  <a:srgbClr val="00B0F0"/>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específicas</a:t>
            </a:r>
            <a:r>
              <a:rPr lang="en-GB" sz="1400" b="1" dirty="0">
                <a:solidFill>
                  <a:srgbClr val="00B0F0"/>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 </a:t>
            </a:r>
            <a:r>
              <a:rPr lang="en-GB" sz="1400" b="1" dirty="0" err="1">
                <a:solidFill>
                  <a:srgbClr val="00B0F0"/>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por</a:t>
            </a:r>
            <a:r>
              <a:rPr lang="en-GB" sz="1400" b="1" dirty="0">
                <a:solidFill>
                  <a:srgbClr val="00B0F0"/>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 </a:t>
            </a:r>
            <a:r>
              <a:rPr lang="en-GB" sz="1400" b="1" dirty="0" err="1">
                <a:solidFill>
                  <a:srgbClr val="00B0F0"/>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sectores</a:t>
            </a:r>
            <a:r>
              <a:rPr lang="en-GB" sz="1400" b="1" dirty="0">
                <a:solidFill>
                  <a:srgbClr val="00B0F0"/>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 </a:t>
            </a:r>
            <a:r>
              <a:rPr lang="en-GB" sz="1400" b="1" dirty="0" err="1">
                <a:solidFill>
                  <a:srgbClr val="00B0F0"/>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incluídos</a:t>
            </a:r>
            <a:r>
              <a:rPr lang="en-GB" sz="1400" b="1" dirty="0">
                <a:solidFill>
                  <a:srgbClr val="00B0F0"/>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 textiles</a:t>
            </a:r>
            <a:endParaRPr lang="es-ES_tradnl" sz="1400" b="1" dirty="0">
              <a:solidFill>
                <a:srgbClr val="00B0F0"/>
              </a:solidFill>
              <a:latin typeface="Helvetica Neue Condensed" panose="02000503000000020004" pitchFamily="2" charset="0"/>
              <a:ea typeface="Helvetica Neue Condensed" panose="02000503000000020004" pitchFamily="2" charset="0"/>
              <a:cs typeface="Helvetica Neue Condensed" panose="02000503000000020004" pitchFamily="2" charset="0"/>
            </a:endParaRPr>
          </a:p>
        </p:txBody>
      </p:sp>
      <p:sp>
        <p:nvSpPr>
          <p:cNvPr id="24" name="Rounded Rectangle 23">
            <a:extLst>
              <a:ext uri="{FF2B5EF4-FFF2-40B4-BE49-F238E27FC236}">
                <a16:creationId xmlns:a16="http://schemas.microsoft.com/office/drawing/2014/main" id="{E4A9D1BF-69D3-DE20-6FDD-E5E4C4AAB19C}"/>
              </a:ext>
            </a:extLst>
          </p:cNvPr>
          <p:cNvSpPr/>
          <p:nvPr/>
        </p:nvSpPr>
        <p:spPr>
          <a:xfrm>
            <a:off x="8102265" y="3425373"/>
            <a:ext cx="4007273" cy="401102"/>
          </a:xfrm>
          <a:prstGeom prst="roundRect">
            <a:avLst/>
          </a:prstGeom>
          <a:solidFill>
            <a:schemeClr val="bg1"/>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None/>
            </a:pPr>
            <a:r>
              <a:rPr lang="en-GB" sz="1400" b="1" dirty="0" err="1">
                <a:solidFill>
                  <a:srgbClr val="00B0F0"/>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Revisión</a:t>
            </a:r>
            <a:r>
              <a:rPr lang="en-GB" sz="1400" b="1" dirty="0">
                <a:solidFill>
                  <a:srgbClr val="00B0F0"/>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 de la </a:t>
            </a:r>
            <a:r>
              <a:rPr lang="en-GB" sz="1400" b="1" dirty="0" err="1">
                <a:solidFill>
                  <a:srgbClr val="00B0F0"/>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Directiva</a:t>
            </a:r>
            <a:r>
              <a:rPr lang="en-GB" sz="1400" b="1" dirty="0">
                <a:solidFill>
                  <a:srgbClr val="00B0F0"/>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 </a:t>
            </a:r>
            <a:r>
              <a:rPr lang="en-GB" sz="1400" b="1" dirty="0" err="1">
                <a:solidFill>
                  <a:srgbClr val="00B0F0"/>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sobre</a:t>
            </a:r>
            <a:r>
              <a:rPr lang="en-GB" sz="1400" b="1" dirty="0">
                <a:solidFill>
                  <a:srgbClr val="00B0F0"/>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 </a:t>
            </a:r>
            <a:r>
              <a:rPr lang="en-GB" sz="1400" b="1" dirty="0" err="1">
                <a:solidFill>
                  <a:srgbClr val="00B0F0"/>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Residuos</a:t>
            </a:r>
            <a:endParaRPr lang="en-GB" sz="1400" b="1" dirty="0">
              <a:solidFill>
                <a:srgbClr val="00B0F0"/>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endParaRPr>
          </a:p>
        </p:txBody>
      </p:sp>
      <p:sp>
        <p:nvSpPr>
          <p:cNvPr id="25" name="Rounded Rectangle 24">
            <a:extLst>
              <a:ext uri="{FF2B5EF4-FFF2-40B4-BE49-F238E27FC236}">
                <a16:creationId xmlns:a16="http://schemas.microsoft.com/office/drawing/2014/main" id="{161BE63C-9650-7009-C3FD-E48F25D706D4}"/>
              </a:ext>
            </a:extLst>
          </p:cNvPr>
          <p:cNvSpPr/>
          <p:nvPr/>
        </p:nvSpPr>
        <p:spPr>
          <a:xfrm>
            <a:off x="8102265" y="2907204"/>
            <a:ext cx="4007273" cy="401102"/>
          </a:xfrm>
          <a:prstGeom prst="roundRect">
            <a:avLst/>
          </a:prstGeom>
          <a:solidFill>
            <a:schemeClr val="bg1"/>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None/>
            </a:pPr>
            <a:r>
              <a:rPr lang="en-GB" sz="1400" b="1" dirty="0" err="1">
                <a:solidFill>
                  <a:srgbClr val="00B0F0"/>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R</a:t>
            </a:r>
            <a:r>
              <a:rPr lang="en-GB" sz="1400" b="1" dirty="0" err="1">
                <a:solidFill>
                  <a:srgbClr val="00B0F0"/>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evisión</a:t>
            </a:r>
            <a:r>
              <a:rPr lang="en-GB" sz="1400" b="1" dirty="0">
                <a:solidFill>
                  <a:srgbClr val="00B0F0"/>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 of </a:t>
            </a:r>
            <a:r>
              <a:rPr lang="en-GB" sz="1400" b="1" dirty="0">
                <a:solidFill>
                  <a:srgbClr val="00B0F0"/>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la </a:t>
            </a:r>
            <a:r>
              <a:rPr lang="en-GB" sz="1400" b="1" dirty="0" err="1">
                <a:solidFill>
                  <a:srgbClr val="00B0F0"/>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Regulación</a:t>
            </a:r>
            <a:r>
              <a:rPr lang="en-GB" sz="1400" b="1" dirty="0">
                <a:solidFill>
                  <a:srgbClr val="00B0F0"/>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 </a:t>
            </a:r>
            <a:r>
              <a:rPr lang="en-GB" sz="1400" b="1" dirty="0" err="1">
                <a:solidFill>
                  <a:srgbClr val="00B0F0"/>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sobre</a:t>
            </a:r>
            <a:r>
              <a:rPr lang="en-GB" sz="1400" b="1" dirty="0">
                <a:solidFill>
                  <a:srgbClr val="00B0F0"/>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 Textiles</a:t>
            </a:r>
          </a:p>
        </p:txBody>
      </p:sp>
      <p:sp>
        <p:nvSpPr>
          <p:cNvPr id="26" name="Rounded Rectangle 25">
            <a:extLst>
              <a:ext uri="{FF2B5EF4-FFF2-40B4-BE49-F238E27FC236}">
                <a16:creationId xmlns:a16="http://schemas.microsoft.com/office/drawing/2014/main" id="{E40A5BD0-2A4D-25C1-0891-37B92D7B0850}"/>
              </a:ext>
            </a:extLst>
          </p:cNvPr>
          <p:cNvSpPr/>
          <p:nvPr/>
        </p:nvSpPr>
        <p:spPr>
          <a:xfrm>
            <a:off x="8102265" y="2398178"/>
            <a:ext cx="4007273" cy="401102"/>
          </a:xfrm>
          <a:prstGeom prst="roundRect">
            <a:avLst/>
          </a:prstGeom>
          <a:solidFill>
            <a:schemeClr val="bg1"/>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None/>
            </a:pPr>
            <a:r>
              <a:rPr lang="en-GB" sz="1400" b="1" dirty="0">
                <a:solidFill>
                  <a:srgbClr val="00B0F0"/>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Revision de </a:t>
            </a:r>
            <a:r>
              <a:rPr lang="en-GB" sz="1400" b="1" dirty="0" err="1">
                <a:solidFill>
                  <a:srgbClr val="00B0F0"/>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los</a:t>
            </a:r>
            <a:r>
              <a:rPr lang="en-GB" sz="1400" b="1" dirty="0">
                <a:solidFill>
                  <a:srgbClr val="00B0F0"/>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 </a:t>
            </a:r>
            <a:r>
              <a:rPr lang="en-GB" sz="1400" b="1" dirty="0" err="1">
                <a:solidFill>
                  <a:srgbClr val="00B0F0"/>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criterios</a:t>
            </a:r>
            <a:r>
              <a:rPr lang="en-GB" sz="1400" b="1" dirty="0">
                <a:solidFill>
                  <a:srgbClr val="00B0F0"/>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 de EU Ecolabel</a:t>
            </a:r>
          </a:p>
        </p:txBody>
      </p:sp>
      <p:sp>
        <p:nvSpPr>
          <p:cNvPr id="27" name="Rounded Rectangle 26">
            <a:extLst>
              <a:ext uri="{FF2B5EF4-FFF2-40B4-BE49-F238E27FC236}">
                <a16:creationId xmlns:a16="http://schemas.microsoft.com/office/drawing/2014/main" id="{C8B7F63D-197A-C1A1-365E-4067A58E7D9A}"/>
              </a:ext>
            </a:extLst>
          </p:cNvPr>
          <p:cNvSpPr/>
          <p:nvPr/>
        </p:nvSpPr>
        <p:spPr>
          <a:xfrm>
            <a:off x="8102264" y="3965550"/>
            <a:ext cx="4007273" cy="518313"/>
          </a:xfrm>
          <a:prstGeom prst="roundRect">
            <a:avLst/>
          </a:prstGeom>
          <a:solidFill>
            <a:schemeClr val="bg1"/>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None/>
            </a:pPr>
            <a:r>
              <a:rPr lang="en-GB" sz="1400" b="1" dirty="0">
                <a:solidFill>
                  <a:srgbClr val="00B0F0"/>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Nueva </a:t>
            </a:r>
            <a:r>
              <a:rPr lang="en-GB" sz="1400" b="1" dirty="0" err="1">
                <a:solidFill>
                  <a:srgbClr val="00B0F0"/>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propuesta</a:t>
            </a:r>
            <a:r>
              <a:rPr lang="en-GB" sz="1400" b="1" dirty="0">
                <a:solidFill>
                  <a:srgbClr val="00B0F0"/>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 </a:t>
            </a:r>
            <a:r>
              <a:rPr lang="en-GB" sz="1400" b="1" dirty="0" err="1">
                <a:solidFill>
                  <a:srgbClr val="00B0F0"/>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legislativa</a:t>
            </a:r>
            <a:r>
              <a:rPr lang="en-GB" sz="1400" b="1" dirty="0">
                <a:solidFill>
                  <a:srgbClr val="00B0F0"/>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 para </a:t>
            </a:r>
            <a:r>
              <a:rPr lang="en-GB" sz="1400" b="1" dirty="0" err="1">
                <a:solidFill>
                  <a:srgbClr val="00B0F0"/>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reducir</a:t>
            </a:r>
            <a:r>
              <a:rPr lang="en-GB" sz="1400" b="1" dirty="0">
                <a:solidFill>
                  <a:srgbClr val="00B0F0"/>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 la </a:t>
            </a:r>
            <a:r>
              <a:rPr lang="en-GB" sz="1400" b="1" dirty="0" err="1">
                <a:solidFill>
                  <a:srgbClr val="00B0F0"/>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liberación</a:t>
            </a:r>
            <a:r>
              <a:rPr lang="en-GB" sz="1400" b="1" dirty="0">
                <a:solidFill>
                  <a:srgbClr val="00B0F0"/>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 de </a:t>
            </a:r>
            <a:r>
              <a:rPr lang="en-GB" sz="1400" b="1" dirty="0" err="1">
                <a:solidFill>
                  <a:srgbClr val="00B0F0"/>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microplásticos</a:t>
            </a:r>
            <a:r>
              <a:rPr lang="en-GB" sz="1400" b="1" dirty="0">
                <a:solidFill>
                  <a:srgbClr val="00B0F0"/>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 al medio </a:t>
            </a:r>
            <a:r>
              <a:rPr lang="en-GB" sz="1400" b="1" dirty="0" err="1">
                <a:solidFill>
                  <a:srgbClr val="00B0F0"/>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ambiente</a:t>
            </a:r>
            <a:endParaRPr lang="es-ES_tradnl" sz="1400" b="1" dirty="0">
              <a:solidFill>
                <a:srgbClr val="00B0F0"/>
              </a:solidFill>
              <a:latin typeface="Helvetica Neue Condensed" panose="02000503000000020004" pitchFamily="2" charset="0"/>
              <a:ea typeface="Helvetica Neue Condensed" panose="02000503000000020004" pitchFamily="2" charset="0"/>
              <a:cs typeface="Helvetica Neue Condensed" panose="02000503000000020004" pitchFamily="2" charset="0"/>
            </a:endParaRPr>
          </a:p>
        </p:txBody>
      </p:sp>
      <p:sp>
        <p:nvSpPr>
          <p:cNvPr id="28" name="Rounded Rectangle 27">
            <a:extLst>
              <a:ext uri="{FF2B5EF4-FFF2-40B4-BE49-F238E27FC236}">
                <a16:creationId xmlns:a16="http://schemas.microsoft.com/office/drawing/2014/main" id="{A3ACFF54-CB02-58CB-394F-E3EF1067402F}"/>
              </a:ext>
            </a:extLst>
          </p:cNvPr>
          <p:cNvSpPr/>
          <p:nvPr/>
        </p:nvSpPr>
        <p:spPr>
          <a:xfrm>
            <a:off x="8102265" y="5260543"/>
            <a:ext cx="4007273" cy="695853"/>
          </a:xfrm>
          <a:prstGeom prst="roundRect">
            <a:avLst/>
          </a:prstGeom>
          <a:solidFill>
            <a:schemeClr val="bg1"/>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None/>
            </a:pPr>
            <a:r>
              <a:rPr lang="en-GB" sz="1400" b="1" dirty="0" err="1">
                <a:solidFill>
                  <a:srgbClr val="00B0F0"/>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R</a:t>
            </a:r>
            <a:r>
              <a:rPr lang="en-GB" sz="1400" b="1" dirty="0" err="1">
                <a:solidFill>
                  <a:srgbClr val="00B0F0"/>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evisión</a:t>
            </a:r>
            <a:r>
              <a:rPr lang="en-GB" sz="1400" b="1" dirty="0">
                <a:solidFill>
                  <a:srgbClr val="00B0F0"/>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 de la </a:t>
            </a:r>
            <a:r>
              <a:rPr lang="en-GB" sz="1400" b="1" dirty="0" err="1">
                <a:solidFill>
                  <a:srgbClr val="00B0F0"/>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Regulación</a:t>
            </a:r>
            <a:r>
              <a:rPr lang="en-GB" sz="1400" b="1" dirty="0">
                <a:solidFill>
                  <a:srgbClr val="00B0F0"/>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 </a:t>
            </a:r>
            <a:r>
              <a:rPr lang="en-GB" sz="1400" b="1" dirty="0" err="1">
                <a:solidFill>
                  <a:srgbClr val="00B0F0"/>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sobre</a:t>
            </a:r>
            <a:r>
              <a:rPr lang="en-GB" sz="1400" b="1" dirty="0">
                <a:solidFill>
                  <a:srgbClr val="00B0F0"/>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 </a:t>
            </a:r>
            <a:r>
              <a:rPr lang="en-GB" sz="1400" b="1" dirty="0" err="1">
                <a:solidFill>
                  <a:srgbClr val="00B0F0"/>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Registro</a:t>
            </a:r>
            <a:r>
              <a:rPr lang="en-GB" sz="1400" b="1" dirty="0">
                <a:solidFill>
                  <a:srgbClr val="00B0F0"/>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 </a:t>
            </a:r>
            <a:r>
              <a:rPr lang="en-GB" sz="1400" b="1" dirty="0" err="1">
                <a:solidFill>
                  <a:srgbClr val="00B0F0"/>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Evaluación</a:t>
            </a:r>
            <a:r>
              <a:rPr lang="en-GB" sz="1400" b="1" dirty="0">
                <a:solidFill>
                  <a:srgbClr val="00B0F0"/>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 </a:t>
            </a:r>
            <a:r>
              <a:rPr lang="en-GB" sz="1400" b="1" dirty="0" err="1">
                <a:solidFill>
                  <a:srgbClr val="00B0F0"/>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Autorización</a:t>
            </a:r>
            <a:r>
              <a:rPr lang="en-GB" sz="1400" b="1" dirty="0">
                <a:solidFill>
                  <a:srgbClr val="00B0F0"/>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 y </a:t>
            </a:r>
            <a:r>
              <a:rPr lang="en-GB" sz="1400" b="1" dirty="0" err="1">
                <a:solidFill>
                  <a:srgbClr val="00B0F0"/>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Restricción</a:t>
            </a:r>
            <a:r>
              <a:rPr lang="en-GB" sz="1400" b="1" dirty="0">
                <a:solidFill>
                  <a:srgbClr val="00B0F0"/>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 de las </a:t>
            </a:r>
            <a:r>
              <a:rPr lang="en-GB" sz="1400" b="1" dirty="0" err="1">
                <a:solidFill>
                  <a:srgbClr val="00B0F0"/>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Sustancias</a:t>
            </a:r>
            <a:r>
              <a:rPr lang="en-GB" sz="1400" b="1" dirty="0">
                <a:solidFill>
                  <a:srgbClr val="00B0F0"/>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 y </a:t>
            </a:r>
            <a:r>
              <a:rPr lang="en-GB" sz="1400" b="1" dirty="0" err="1">
                <a:solidFill>
                  <a:srgbClr val="00B0F0"/>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Preparados</a:t>
            </a:r>
            <a:r>
              <a:rPr lang="en-GB" sz="1400" b="1" dirty="0">
                <a:solidFill>
                  <a:srgbClr val="00B0F0"/>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 </a:t>
            </a:r>
            <a:r>
              <a:rPr lang="en-GB" sz="1400" b="1" dirty="0" err="1">
                <a:solidFill>
                  <a:srgbClr val="00B0F0"/>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Químicos</a:t>
            </a:r>
            <a:r>
              <a:rPr lang="en-GB" sz="1400" b="1" dirty="0">
                <a:solidFill>
                  <a:srgbClr val="00B0F0"/>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 (REACH)</a:t>
            </a:r>
          </a:p>
        </p:txBody>
      </p:sp>
      <p:pic>
        <p:nvPicPr>
          <p:cNvPr id="29" name="Graphic 28" descr="Chevron arrows with solid fill">
            <a:extLst>
              <a:ext uri="{FF2B5EF4-FFF2-40B4-BE49-F238E27FC236}">
                <a16:creationId xmlns:a16="http://schemas.microsoft.com/office/drawing/2014/main" id="{BAB7EFB4-FD89-683A-D551-7B1696C29BF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202418" y="274404"/>
            <a:ext cx="626978" cy="740195"/>
          </a:xfrm>
          <a:prstGeom prst="rect">
            <a:avLst/>
          </a:prstGeom>
        </p:spPr>
      </p:pic>
      <p:sp>
        <p:nvSpPr>
          <p:cNvPr id="33" name="TextBox 32">
            <a:extLst>
              <a:ext uri="{FF2B5EF4-FFF2-40B4-BE49-F238E27FC236}">
                <a16:creationId xmlns:a16="http://schemas.microsoft.com/office/drawing/2014/main" id="{D92DB28B-C19F-1721-42DD-522389732290}"/>
              </a:ext>
            </a:extLst>
          </p:cNvPr>
          <p:cNvSpPr txBox="1"/>
          <p:nvPr/>
        </p:nvSpPr>
        <p:spPr>
          <a:xfrm>
            <a:off x="337100" y="308637"/>
            <a:ext cx="9140707" cy="646331"/>
          </a:xfrm>
          <a:prstGeom prst="rect">
            <a:avLst/>
          </a:prstGeom>
          <a:noFill/>
        </p:spPr>
        <p:txBody>
          <a:bodyPr wrap="none" rtlCol="0">
            <a:spAutoFit/>
          </a:bodyPr>
          <a:lstStyle/>
          <a:p>
            <a:r>
              <a:rPr lang="es-ES_tradnl" sz="3600" b="1" dirty="0">
                <a:solidFill>
                  <a:schemeClr val="tx1">
                    <a:lumMod val="50000"/>
                    <a:lumOff val="50000"/>
                  </a:schemeClr>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Cascada normativa en el Mercado UE de Textiles </a:t>
            </a:r>
            <a:endParaRPr lang="es-ES_tradnl" sz="4400" b="1" dirty="0">
              <a:solidFill>
                <a:schemeClr val="tx1">
                  <a:lumMod val="50000"/>
                  <a:lumOff val="50000"/>
                </a:schemeClr>
              </a:solidFill>
              <a:latin typeface="Helvetica Neue Condensed" panose="02000503000000020004" pitchFamily="2" charset="0"/>
              <a:ea typeface="Helvetica Neue Condensed" panose="02000503000000020004" pitchFamily="2" charset="0"/>
              <a:cs typeface="Helvetica Neue Condensed" panose="02000503000000020004" pitchFamily="2" charset="0"/>
            </a:endParaRPr>
          </a:p>
        </p:txBody>
      </p:sp>
      <p:sp>
        <p:nvSpPr>
          <p:cNvPr id="3" name="Rounded Rectangle 2">
            <a:extLst>
              <a:ext uri="{FF2B5EF4-FFF2-40B4-BE49-F238E27FC236}">
                <a16:creationId xmlns:a16="http://schemas.microsoft.com/office/drawing/2014/main" id="{675C5A99-5589-ECB7-4E4C-17C677228E32}"/>
              </a:ext>
            </a:extLst>
          </p:cNvPr>
          <p:cNvSpPr/>
          <p:nvPr/>
        </p:nvSpPr>
        <p:spPr>
          <a:xfrm>
            <a:off x="8102263" y="6080875"/>
            <a:ext cx="4007273" cy="592582"/>
          </a:xfrm>
          <a:prstGeom prst="roundRect">
            <a:avLst/>
          </a:prstGeom>
          <a:solidFill>
            <a:schemeClr val="bg1"/>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None/>
            </a:pPr>
            <a:r>
              <a:rPr lang="en-GB" sz="1400" b="1" dirty="0" err="1">
                <a:solidFill>
                  <a:srgbClr val="00B0F0"/>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Revisión</a:t>
            </a:r>
            <a:r>
              <a:rPr lang="en-GB" sz="1400" b="1" dirty="0">
                <a:solidFill>
                  <a:srgbClr val="00B0F0"/>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 de la </a:t>
            </a:r>
            <a:r>
              <a:rPr lang="en-GB" sz="1400" b="1" dirty="0" err="1">
                <a:solidFill>
                  <a:srgbClr val="00B0F0"/>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Metodología</a:t>
            </a:r>
            <a:r>
              <a:rPr lang="en-GB" sz="1400" b="1" dirty="0">
                <a:solidFill>
                  <a:srgbClr val="00B0F0"/>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 2021 de </a:t>
            </a:r>
            <a:r>
              <a:rPr lang="en-GB" sz="1400" b="1" dirty="0" err="1">
                <a:solidFill>
                  <a:srgbClr val="00B0F0"/>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Huella</a:t>
            </a:r>
            <a:r>
              <a:rPr lang="en-GB" sz="1400" b="1" dirty="0">
                <a:solidFill>
                  <a:srgbClr val="00B0F0"/>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 Ambiental de </a:t>
            </a:r>
            <a:r>
              <a:rPr lang="en-GB" sz="1400" b="1" dirty="0" err="1">
                <a:solidFill>
                  <a:srgbClr val="00B0F0"/>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Producto</a:t>
            </a:r>
            <a:r>
              <a:rPr lang="en-GB" sz="1400" b="1" dirty="0">
                <a:solidFill>
                  <a:srgbClr val="00B0F0"/>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 (HAP)</a:t>
            </a:r>
            <a:endParaRPr lang="es-ES_tradnl" sz="1400" b="1" dirty="0">
              <a:solidFill>
                <a:srgbClr val="00B0F0"/>
              </a:solidFill>
              <a:latin typeface="Helvetica Neue Condensed" panose="02000503000000020004" pitchFamily="2" charset="0"/>
              <a:ea typeface="Helvetica Neue Condensed" panose="02000503000000020004" pitchFamily="2" charset="0"/>
              <a:cs typeface="Helvetica Neue Condensed" panose="02000503000000020004" pitchFamily="2" charset="0"/>
            </a:endParaRPr>
          </a:p>
        </p:txBody>
      </p:sp>
      <p:sp>
        <p:nvSpPr>
          <p:cNvPr id="4" name="Rounded Rectangle 3">
            <a:extLst>
              <a:ext uri="{FF2B5EF4-FFF2-40B4-BE49-F238E27FC236}">
                <a16:creationId xmlns:a16="http://schemas.microsoft.com/office/drawing/2014/main" id="{FAC31569-7895-A8AD-CAD7-39C71CE8F802}"/>
              </a:ext>
            </a:extLst>
          </p:cNvPr>
          <p:cNvSpPr/>
          <p:nvPr/>
        </p:nvSpPr>
        <p:spPr>
          <a:xfrm>
            <a:off x="8102263" y="4603155"/>
            <a:ext cx="4007273" cy="518313"/>
          </a:xfrm>
          <a:prstGeom prst="roundRect">
            <a:avLst/>
          </a:prstGeom>
          <a:solidFill>
            <a:schemeClr val="bg1"/>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None/>
            </a:pPr>
            <a:r>
              <a:rPr lang="en-GB" sz="1400" b="1" dirty="0">
                <a:solidFill>
                  <a:srgbClr val="00B0F0"/>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Due diligence </a:t>
            </a:r>
            <a:r>
              <a:rPr lang="en-GB" sz="1400" b="1" dirty="0" err="1">
                <a:solidFill>
                  <a:srgbClr val="00B0F0"/>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corporativo</a:t>
            </a:r>
            <a:r>
              <a:rPr lang="en-GB" sz="1400" b="1" dirty="0">
                <a:solidFill>
                  <a:srgbClr val="00B0F0"/>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 </a:t>
            </a:r>
            <a:r>
              <a:rPr lang="en-GB" sz="1400" b="1" dirty="0" err="1">
                <a:solidFill>
                  <a:srgbClr val="00B0F0"/>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en</a:t>
            </a:r>
            <a:r>
              <a:rPr lang="en-GB" sz="1400" b="1" dirty="0">
                <a:solidFill>
                  <a:srgbClr val="00B0F0"/>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 </a:t>
            </a:r>
            <a:r>
              <a:rPr lang="en-GB" sz="1400" b="1" dirty="0" err="1">
                <a:solidFill>
                  <a:srgbClr val="00B0F0"/>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materia</a:t>
            </a:r>
            <a:r>
              <a:rPr lang="en-GB" sz="1400" b="1" dirty="0">
                <a:solidFill>
                  <a:srgbClr val="00B0F0"/>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 de </a:t>
            </a:r>
            <a:r>
              <a:rPr lang="en-GB" sz="1400" b="1" dirty="0" err="1">
                <a:solidFill>
                  <a:srgbClr val="00B0F0"/>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sostenibilidad</a:t>
            </a:r>
            <a:endParaRPr lang="es-ES_tradnl" sz="1400" b="1" dirty="0">
              <a:solidFill>
                <a:srgbClr val="00B0F0"/>
              </a:solidFill>
              <a:latin typeface="Helvetica Neue Condensed" panose="02000503000000020004" pitchFamily="2" charset="0"/>
              <a:ea typeface="Helvetica Neue Condensed" panose="02000503000000020004" pitchFamily="2" charset="0"/>
              <a:cs typeface="Helvetica Neue Condensed" panose="02000503000000020004" pitchFamily="2" charset="0"/>
            </a:endParaRPr>
          </a:p>
        </p:txBody>
      </p:sp>
    </p:spTree>
    <p:extLst>
      <p:ext uri="{BB962C8B-B14F-4D97-AF65-F5344CB8AC3E}">
        <p14:creationId xmlns:p14="http://schemas.microsoft.com/office/powerpoint/2010/main" val="18664665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7A6A9AD9-247E-8130-0E05-777006F2A9F5}"/>
              </a:ext>
            </a:extLst>
          </p:cNvPr>
          <p:cNvSpPr txBox="1">
            <a:spLocks/>
          </p:cNvSpPr>
          <p:nvPr/>
        </p:nvSpPr>
        <p:spPr>
          <a:xfrm>
            <a:off x="5411617" y="2279573"/>
            <a:ext cx="5309553"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28395" indent="-457200">
              <a:spcBef>
                <a:spcPts val="600"/>
              </a:spcBef>
              <a:spcAft>
                <a:spcPts val="600"/>
              </a:spcAft>
              <a:buClr>
                <a:schemeClr val="tx1">
                  <a:lumMod val="50000"/>
                  <a:lumOff val="50000"/>
                </a:schemeClr>
              </a:buClr>
              <a:buFont typeface="Wingdings" pitchFamily="2" charset="2"/>
              <a:buChar char="§"/>
            </a:pPr>
            <a:r>
              <a:rPr lang="es-ES_tradnl" sz="2400" b="1" dirty="0">
                <a:solidFill>
                  <a:srgbClr val="00B0F0"/>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Trazabilidad</a:t>
            </a:r>
            <a:r>
              <a:rPr lang="es-ES_tradnl" sz="2400" b="1" dirty="0">
                <a:solidFill>
                  <a:schemeClr val="tx1">
                    <a:lumMod val="50000"/>
                    <a:lumOff val="50000"/>
                  </a:schemeClr>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 de los productos en toda la cadena de valor.</a:t>
            </a:r>
            <a:endParaRPr lang="en-PT" sz="2400" b="1" dirty="0">
              <a:solidFill>
                <a:schemeClr val="tx1">
                  <a:lumMod val="50000"/>
                  <a:lumOff val="50000"/>
                </a:schemeClr>
              </a:solidFill>
              <a:latin typeface="Helvetica Neue Condensed" panose="02000503000000020004" pitchFamily="2" charset="0"/>
              <a:ea typeface="Helvetica Neue Condensed" panose="02000503000000020004" pitchFamily="2" charset="0"/>
              <a:cs typeface="Helvetica Neue Condensed" panose="02000503000000020004" pitchFamily="2" charset="0"/>
            </a:endParaRPr>
          </a:p>
          <a:p>
            <a:pPr marL="1128395" indent="-457200">
              <a:spcBef>
                <a:spcPts val="600"/>
              </a:spcBef>
              <a:spcAft>
                <a:spcPts val="600"/>
              </a:spcAft>
              <a:buClr>
                <a:schemeClr val="tx1">
                  <a:lumMod val="50000"/>
                  <a:lumOff val="50000"/>
                </a:schemeClr>
              </a:buClr>
              <a:buFont typeface="Wingdings" pitchFamily="2" charset="2"/>
              <a:buChar char="§"/>
            </a:pPr>
            <a:r>
              <a:rPr lang="es-ES_tradnl" sz="2400" b="1" dirty="0">
                <a:solidFill>
                  <a:schemeClr val="tx1">
                    <a:lumMod val="50000"/>
                    <a:lumOff val="50000"/>
                  </a:schemeClr>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Garantizar el acceso a información de producto por </a:t>
            </a:r>
            <a:r>
              <a:rPr lang="es-ES_tradnl" sz="2400" b="1" dirty="0">
                <a:solidFill>
                  <a:srgbClr val="00B0F0"/>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todos los agentes de la cadena </a:t>
            </a:r>
            <a:r>
              <a:rPr lang="es-ES_tradnl" sz="2400" b="1" dirty="0">
                <a:solidFill>
                  <a:schemeClr val="tx1">
                    <a:lumMod val="50000"/>
                    <a:lumOff val="50000"/>
                  </a:schemeClr>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de valor</a:t>
            </a:r>
          </a:p>
          <a:p>
            <a:pPr marL="1128395" indent="-457200">
              <a:spcBef>
                <a:spcPts val="600"/>
              </a:spcBef>
              <a:spcAft>
                <a:spcPts val="600"/>
              </a:spcAft>
              <a:buClr>
                <a:schemeClr val="tx1">
                  <a:lumMod val="50000"/>
                  <a:lumOff val="50000"/>
                </a:schemeClr>
              </a:buClr>
              <a:buFont typeface="Wingdings" pitchFamily="2" charset="2"/>
              <a:buChar char="§"/>
            </a:pPr>
            <a:r>
              <a:rPr lang="es-ES_tradnl" sz="2400" b="1" dirty="0">
                <a:solidFill>
                  <a:schemeClr val="tx1">
                    <a:lumMod val="50000"/>
                    <a:lumOff val="50000"/>
                  </a:schemeClr>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Facilitar la </a:t>
            </a:r>
            <a:r>
              <a:rPr lang="es-ES_tradnl" sz="2400" b="1" dirty="0">
                <a:solidFill>
                  <a:srgbClr val="00B0F0"/>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verificación del cumplimiento </a:t>
            </a:r>
            <a:r>
              <a:rPr lang="es-ES_tradnl" sz="2400" b="1" dirty="0">
                <a:solidFill>
                  <a:schemeClr val="tx1">
                    <a:lumMod val="50000"/>
                    <a:lumOff val="50000"/>
                  </a:schemeClr>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de requisitos de rendimiento por las autoridades nacionales competentes</a:t>
            </a:r>
            <a:endParaRPr lang="en-PT" sz="2400" b="1" dirty="0">
              <a:solidFill>
                <a:schemeClr val="tx1">
                  <a:lumMod val="50000"/>
                  <a:lumOff val="50000"/>
                </a:schemeClr>
              </a:solidFill>
              <a:latin typeface="Helvetica Neue Condensed" panose="02000503000000020004" pitchFamily="2" charset="0"/>
              <a:ea typeface="Helvetica Neue Condensed" panose="02000503000000020004" pitchFamily="2" charset="0"/>
              <a:cs typeface="Helvetica Neue Condensed" panose="02000503000000020004" pitchFamily="2" charset="0"/>
            </a:endParaRPr>
          </a:p>
          <a:p>
            <a:pPr>
              <a:buClr>
                <a:schemeClr val="tx1">
                  <a:lumMod val="50000"/>
                  <a:lumOff val="50000"/>
                </a:schemeClr>
              </a:buClr>
              <a:buFont typeface="Wingdings" pitchFamily="2" charset="2"/>
              <a:buChar char="§"/>
            </a:pPr>
            <a:endParaRPr lang="es-ES_tradnl" sz="2400" dirty="0">
              <a:solidFill>
                <a:schemeClr val="tx1">
                  <a:lumMod val="50000"/>
                  <a:lumOff val="50000"/>
                </a:schemeClr>
              </a:solidFill>
            </a:endParaRPr>
          </a:p>
        </p:txBody>
      </p:sp>
      <p:sp>
        <p:nvSpPr>
          <p:cNvPr id="7" name="Title 1">
            <a:extLst>
              <a:ext uri="{FF2B5EF4-FFF2-40B4-BE49-F238E27FC236}">
                <a16:creationId xmlns:a16="http://schemas.microsoft.com/office/drawing/2014/main" id="{2C046E46-8239-8499-CE41-9E69DCA05FF8}"/>
              </a:ext>
            </a:extLst>
          </p:cNvPr>
          <p:cNvSpPr txBox="1">
            <a:spLocks/>
          </p:cNvSpPr>
          <p:nvPr/>
        </p:nvSpPr>
        <p:spPr>
          <a:xfrm>
            <a:off x="3299441" y="1077196"/>
            <a:ext cx="3533775"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_tradnl" sz="3600" b="1" dirty="0">
                <a:solidFill>
                  <a:srgbClr val="92D050"/>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OBJETIVOS</a:t>
            </a:r>
          </a:p>
        </p:txBody>
      </p:sp>
      <p:sp>
        <p:nvSpPr>
          <p:cNvPr id="6" name="Title 1">
            <a:extLst>
              <a:ext uri="{FF2B5EF4-FFF2-40B4-BE49-F238E27FC236}">
                <a16:creationId xmlns:a16="http://schemas.microsoft.com/office/drawing/2014/main" id="{BA3F6C1F-C96A-06F5-31BC-E43ABAFFB7D8}"/>
              </a:ext>
            </a:extLst>
          </p:cNvPr>
          <p:cNvSpPr txBox="1">
            <a:spLocks/>
          </p:cNvSpPr>
          <p:nvPr/>
        </p:nvSpPr>
        <p:spPr>
          <a:xfrm>
            <a:off x="667753" y="539829"/>
            <a:ext cx="6261100" cy="107473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_tradnl" sz="5400" b="1" dirty="0">
                <a:solidFill>
                  <a:srgbClr val="00B0F0"/>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Pasaporte Digital</a:t>
            </a:r>
          </a:p>
        </p:txBody>
      </p:sp>
    </p:spTree>
    <p:extLst>
      <p:ext uri="{BB962C8B-B14F-4D97-AF65-F5344CB8AC3E}">
        <p14:creationId xmlns:p14="http://schemas.microsoft.com/office/powerpoint/2010/main" val="34051326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2C046E46-8239-8499-CE41-9E69DCA05FF8}"/>
              </a:ext>
            </a:extLst>
          </p:cNvPr>
          <p:cNvSpPr txBox="1">
            <a:spLocks/>
          </p:cNvSpPr>
          <p:nvPr/>
        </p:nvSpPr>
        <p:spPr>
          <a:xfrm>
            <a:off x="802889" y="1077196"/>
            <a:ext cx="468351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s-ES_tradnl" sz="3600" b="1" dirty="0">
                <a:solidFill>
                  <a:srgbClr val="92D050"/>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AGENTES</a:t>
            </a:r>
          </a:p>
        </p:txBody>
      </p:sp>
      <p:sp>
        <p:nvSpPr>
          <p:cNvPr id="6" name="Title 1">
            <a:extLst>
              <a:ext uri="{FF2B5EF4-FFF2-40B4-BE49-F238E27FC236}">
                <a16:creationId xmlns:a16="http://schemas.microsoft.com/office/drawing/2014/main" id="{BA3F6C1F-C96A-06F5-31BC-E43ABAFFB7D8}"/>
              </a:ext>
            </a:extLst>
          </p:cNvPr>
          <p:cNvSpPr txBox="1">
            <a:spLocks/>
          </p:cNvSpPr>
          <p:nvPr/>
        </p:nvSpPr>
        <p:spPr>
          <a:xfrm>
            <a:off x="667753" y="539829"/>
            <a:ext cx="6261100" cy="107473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_tradnl" sz="5400" b="1" dirty="0">
                <a:solidFill>
                  <a:srgbClr val="00B0F0"/>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Pasaporte Digital</a:t>
            </a:r>
          </a:p>
        </p:txBody>
      </p:sp>
      <p:sp>
        <p:nvSpPr>
          <p:cNvPr id="4" name="Content Placeholder 5">
            <a:extLst>
              <a:ext uri="{FF2B5EF4-FFF2-40B4-BE49-F238E27FC236}">
                <a16:creationId xmlns:a16="http://schemas.microsoft.com/office/drawing/2014/main" id="{BE70B4AA-753B-8785-8ECD-0BA33F66BACB}"/>
              </a:ext>
            </a:extLst>
          </p:cNvPr>
          <p:cNvSpPr txBox="1">
            <a:spLocks/>
          </p:cNvSpPr>
          <p:nvPr/>
        </p:nvSpPr>
        <p:spPr>
          <a:xfrm>
            <a:off x="5939589" y="2235468"/>
            <a:ext cx="6524625"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itchFamily="2" charset="2"/>
              <a:buChar char="§"/>
            </a:pPr>
            <a:r>
              <a:rPr lang="es-ES_tradnl" b="1" dirty="0">
                <a:solidFill>
                  <a:schemeClr val="tx1">
                    <a:lumMod val="50000"/>
                    <a:lumOff val="50000"/>
                  </a:schemeClr>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clientes y usuarios finales</a:t>
            </a:r>
          </a:p>
          <a:p>
            <a:pPr>
              <a:buFont typeface="Wingdings" pitchFamily="2" charset="2"/>
              <a:buChar char="§"/>
            </a:pPr>
            <a:r>
              <a:rPr lang="es-ES_tradnl" b="1" dirty="0">
                <a:solidFill>
                  <a:schemeClr val="tx1">
                    <a:lumMod val="50000"/>
                    <a:lumOff val="50000"/>
                  </a:schemeClr>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importadores y distribuidores </a:t>
            </a:r>
          </a:p>
          <a:p>
            <a:pPr>
              <a:buFont typeface="Wingdings" pitchFamily="2" charset="2"/>
              <a:buChar char="§"/>
            </a:pPr>
            <a:r>
              <a:rPr lang="es-ES_tradnl" b="1" dirty="0">
                <a:solidFill>
                  <a:schemeClr val="tx1">
                    <a:lumMod val="50000"/>
                    <a:lumOff val="50000"/>
                  </a:schemeClr>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comerciantes</a:t>
            </a:r>
          </a:p>
          <a:p>
            <a:pPr>
              <a:buFont typeface="Wingdings" pitchFamily="2" charset="2"/>
              <a:buChar char="§"/>
            </a:pPr>
            <a:r>
              <a:rPr lang="es-ES_tradnl" b="1" dirty="0">
                <a:solidFill>
                  <a:schemeClr val="tx1">
                    <a:lumMod val="50000"/>
                    <a:lumOff val="50000"/>
                  </a:schemeClr>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reparadores </a:t>
            </a:r>
          </a:p>
          <a:p>
            <a:pPr>
              <a:buFont typeface="Wingdings" pitchFamily="2" charset="2"/>
              <a:buChar char="§"/>
            </a:pPr>
            <a:r>
              <a:rPr lang="es-ES_tradnl" b="1" dirty="0">
                <a:solidFill>
                  <a:schemeClr val="tx1">
                    <a:lumMod val="50000"/>
                    <a:lumOff val="50000"/>
                  </a:schemeClr>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fabricantes de productos reelaborados </a:t>
            </a:r>
          </a:p>
          <a:p>
            <a:pPr>
              <a:buFont typeface="Wingdings" pitchFamily="2" charset="2"/>
              <a:buChar char="§"/>
            </a:pPr>
            <a:r>
              <a:rPr lang="es-ES_tradnl" b="1" dirty="0">
                <a:solidFill>
                  <a:schemeClr val="tx1">
                    <a:lumMod val="50000"/>
                    <a:lumOff val="50000"/>
                  </a:schemeClr>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recicladores </a:t>
            </a:r>
          </a:p>
          <a:p>
            <a:pPr>
              <a:buFont typeface="Wingdings" pitchFamily="2" charset="2"/>
              <a:buChar char="§"/>
            </a:pPr>
            <a:r>
              <a:rPr lang="es-ES_tradnl" b="1" dirty="0">
                <a:solidFill>
                  <a:schemeClr val="tx1">
                    <a:lumMod val="50000"/>
                    <a:lumOff val="50000"/>
                  </a:schemeClr>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autoridades nacionales competentes </a:t>
            </a:r>
          </a:p>
          <a:p>
            <a:pPr>
              <a:buFont typeface="Wingdings" pitchFamily="2" charset="2"/>
              <a:buChar char="§"/>
            </a:pPr>
            <a:r>
              <a:rPr lang="es-ES_tradnl" b="1" dirty="0">
                <a:solidFill>
                  <a:schemeClr val="tx1">
                    <a:lumMod val="50000"/>
                    <a:lumOff val="50000"/>
                  </a:schemeClr>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organizaciones de interés público</a:t>
            </a:r>
            <a:endParaRPr lang="es-ES_tradnl" dirty="0"/>
          </a:p>
        </p:txBody>
      </p:sp>
    </p:spTree>
    <p:extLst>
      <p:ext uri="{BB962C8B-B14F-4D97-AF65-F5344CB8AC3E}">
        <p14:creationId xmlns:p14="http://schemas.microsoft.com/office/powerpoint/2010/main" val="37109504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2C046E46-8239-8499-CE41-9E69DCA05FF8}"/>
              </a:ext>
            </a:extLst>
          </p:cNvPr>
          <p:cNvSpPr txBox="1">
            <a:spLocks/>
          </p:cNvSpPr>
          <p:nvPr/>
        </p:nvSpPr>
        <p:spPr>
          <a:xfrm>
            <a:off x="1895707" y="1077196"/>
            <a:ext cx="3635298"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s-ES_tradnl" sz="3600" b="1" dirty="0">
                <a:solidFill>
                  <a:srgbClr val="92D050"/>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DISEÑO TECNICO</a:t>
            </a:r>
          </a:p>
        </p:txBody>
      </p:sp>
      <p:sp>
        <p:nvSpPr>
          <p:cNvPr id="6" name="Title 1">
            <a:extLst>
              <a:ext uri="{FF2B5EF4-FFF2-40B4-BE49-F238E27FC236}">
                <a16:creationId xmlns:a16="http://schemas.microsoft.com/office/drawing/2014/main" id="{BA3F6C1F-C96A-06F5-31BC-E43ABAFFB7D8}"/>
              </a:ext>
            </a:extLst>
          </p:cNvPr>
          <p:cNvSpPr txBox="1">
            <a:spLocks/>
          </p:cNvSpPr>
          <p:nvPr/>
        </p:nvSpPr>
        <p:spPr>
          <a:xfrm>
            <a:off x="667753" y="539829"/>
            <a:ext cx="6261100" cy="107473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_tradnl" sz="5400" b="1" dirty="0">
                <a:solidFill>
                  <a:srgbClr val="00B0F0"/>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Pasaporte Digital</a:t>
            </a:r>
          </a:p>
        </p:txBody>
      </p:sp>
      <p:sp>
        <p:nvSpPr>
          <p:cNvPr id="2" name="Content Placeholder 2">
            <a:extLst>
              <a:ext uri="{FF2B5EF4-FFF2-40B4-BE49-F238E27FC236}">
                <a16:creationId xmlns:a16="http://schemas.microsoft.com/office/drawing/2014/main" id="{16951E85-D741-6A2A-DCCE-C992D410444E}"/>
              </a:ext>
            </a:extLst>
          </p:cNvPr>
          <p:cNvSpPr txBox="1">
            <a:spLocks/>
          </p:cNvSpPr>
          <p:nvPr/>
        </p:nvSpPr>
        <p:spPr>
          <a:xfrm>
            <a:off x="5131090" y="539829"/>
            <a:ext cx="6519863" cy="6089651"/>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28395" indent="-457200">
              <a:lnSpc>
                <a:spcPct val="100000"/>
              </a:lnSpc>
              <a:spcBef>
                <a:spcPts val="600"/>
              </a:spcBef>
              <a:spcAft>
                <a:spcPts val="600"/>
              </a:spcAft>
              <a:buFont typeface="Wingdings" pitchFamily="2" charset="2"/>
              <a:buChar char="§"/>
            </a:pPr>
            <a:r>
              <a:rPr lang="es-ES_tradnl" b="1" dirty="0">
                <a:solidFill>
                  <a:schemeClr val="tx1">
                    <a:lumMod val="50000"/>
                    <a:lumOff val="50000"/>
                  </a:schemeClr>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Vinculado a un </a:t>
            </a:r>
            <a:r>
              <a:rPr lang="es-ES_tradnl" b="1" dirty="0">
                <a:solidFill>
                  <a:srgbClr val="00B0F0"/>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identificador único </a:t>
            </a:r>
            <a:r>
              <a:rPr lang="es-ES_tradnl" b="1" dirty="0">
                <a:solidFill>
                  <a:schemeClr val="tx1">
                    <a:lumMod val="50000"/>
                    <a:lumOff val="50000"/>
                  </a:schemeClr>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de producto a través de un </a:t>
            </a:r>
            <a:r>
              <a:rPr lang="es-ES_tradnl" b="1" dirty="0">
                <a:solidFill>
                  <a:srgbClr val="00B0F0"/>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soporte de datos</a:t>
            </a:r>
            <a:endParaRPr lang="en-PT" b="1" dirty="0">
              <a:solidFill>
                <a:srgbClr val="00B0F0"/>
              </a:solidFill>
              <a:latin typeface="Helvetica Neue Condensed" panose="02000503000000020004" pitchFamily="2" charset="0"/>
              <a:ea typeface="Helvetica Neue Condensed" panose="02000503000000020004" pitchFamily="2" charset="0"/>
              <a:cs typeface="Helvetica Neue Condensed" panose="02000503000000020004" pitchFamily="2" charset="0"/>
            </a:endParaRPr>
          </a:p>
          <a:p>
            <a:pPr marL="1128395" indent="-457200">
              <a:lnSpc>
                <a:spcPct val="100000"/>
              </a:lnSpc>
              <a:spcBef>
                <a:spcPts val="600"/>
              </a:spcBef>
              <a:spcAft>
                <a:spcPts val="600"/>
              </a:spcAft>
              <a:buFont typeface="Wingdings" pitchFamily="2" charset="2"/>
              <a:buChar char="§"/>
            </a:pPr>
            <a:r>
              <a:rPr lang="es-ES_tradnl" b="1" dirty="0">
                <a:solidFill>
                  <a:schemeClr val="tx1">
                    <a:lumMod val="50000"/>
                    <a:lumOff val="50000"/>
                  </a:schemeClr>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Soporte de datos </a:t>
            </a:r>
            <a:r>
              <a:rPr lang="es-ES_tradnl" b="1" dirty="0">
                <a:solidFill>
                  <a:srgbClr val="00B0F0"/>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presente físicamente </a:t>
            </a:r>
            <a:r>
              <a:rPr lang="es-ES_tradnl" b="1" dirty="0">
                <a:solidFill>
                  <a:schemeClr val="tx1">
                    <a:lumMod val="50000"/>
                    <a:lumOff val="50000"/>
                  </a:schemeClr>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en el producto, su envase o la documentación que acompañe al producto, según se fije para cada grupo</a:t>
            </a:r>
            <a:endParaRPr lang="en-PT" b="1" dirty="0">
              <a:solidFill>
                <a:schemeClr val="tx1">
                  <a:lumMod val="50000"/>
                  <a:lumOff val="50000"/>
                </a:schemeClr>
              </a:solidFill>
              <a:latin typeface="Helvetica Neue Condensed" panose="02000503000000020004" pitchFamily="2" charset="0"/>
              <a:ea typeface="Helvetica Neue Condensed" panose="02000503000000020004" pitchFamily="2" charset="0"/>
              <a:cs typeface="Helvetica Neue Condensed" panose="02000503000000020004" pitchFamily="2" charset="0"/>
            </a:endParaRPr>
          </a:p>
          <a:p>
            <a:pPr marL="1128395" indent="-457200">
              <a:lnSpc>
                <a:spcPct val="100000"/>
              </a:lnSpc>
              <a:spcBef>
                <a:spcPts val="600"/>
              </a:spcBef>
              <a:spcAft>
                <a:spcPts val="600"/>
              </a:spcAft>
              <a:buFont typeface="Wingdings" pitchFamily="2" charset="2"/>
              <a:buChar char="§"/>
            </a:pPr>
            <a:r>
              <a:rPr lang="es-ES_tradnl" b="1" dirty="0">
                <a:solidFill>
                  <a:schemeClr val="tx1">
                    <a:lumMod val="50000"/>
                    <a:lumOff val="50000"/>
                  </a:schemeClr>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Soporte de datos y el identificador único de producto deberán cumplir la </a:t>
            </a:r>
            <a:r>
              <a:rPr lang="es-ES_tradnl" b="1" dirty="0">
                <a:solidFill>
                  <a:srgbClr val="00B0F0"/>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norma («ISO/IEC») 15459:2015</a:t>
            </a:r>
            <a:endParaRPr lang="en-PT" b="1" dirty="0">
              <a:solidFill>
                <a:srgbClr val="00B0F0"/>
              </a:solidFill>
              <a:latin typeface="Helvetica Neue Condensed" panose="02000503000000020004" pitchFamily="2" charset="0"/>
              <a:ea typeface="Helvetica Neue Condensed" panose="02000503000000020004" pitchFamily="2" charset="0"/>
              <a:cs typeface="Helvetica Neue Condensed" panose="02000503000000020004" pitchFamily="2" charset="0"/>
            </a:endParaRPr>
          </a:p>
          <a:p>
            <a:pPr marL="1128395" indent="-457200">
              <a:lnSpc>
                <a:spcPct val="100000"/>
              </a:lnSpc>
              <a:spcBef>
                <a:spcPts val="600"/>
              </a:spcBef>
              <a:spcAft>
                <a:spcPts val="600"/>
              </a:spcAft>
              <a:buFont typeface="Wingdings" pitchFamily="2" charset="2"/>
              <a:buChar char="§"/>
            </a:pPr>
            <a:r>
              <a:rPr lang="es-ES_tradnl" b="1" dirty="0">
                <a:solidFill>
                  <a:schemeClr val="tx1">
                    <a:lumMod val="50000"/>
                    <a:lumOff val="50000"/>
                  </a:schemeClr>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Toda la información contenida en el pasaporte del producto se basará en </a:t>
            </a:r>
            <a:r>
              <a:rPr lang="es-ES_tradnl" b="1" dirty="0">
                <a:solidFill>
                  <a:srgbClr val="00B0F0"/>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normas abiertas</a:t>
            </a:r>
            <a:r>
              <a:rPr lang="es-ES_tradnl" b="1" dirty="0">
                <a:solidFill>
                  <a:schemeClr val="tx1">
                    <a:lumMod val="50000"/>
                    <a:lumOff val="50000"/>
                  </a:schemeClr>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 se elaborará en un formato interoperable y será legible por máquina, estructurada y accesible mediante búsqueda</a:t>
            </a:r>
          </a:p>
          <a:p>
            <a:pPr marL="1128395" indent="-457200">
              <a:lnSpc>
                <a:spcPct val="100000"/>
              </a:lnSpc>
              <a:spcBef>
                <a:spcPts val="600"/>
              </a:spcBef>
              <a:spcAft>
                <a:spcPts val="600"/>
              </a:spcAft>
              <a:buFont typeface="Wingdings" pitchFamily="2" charset="2"/>
              <a:buChar char="§"/>
            </a:pPr>
            <a:r>
              <a:rPr lang="es-ES_tradnl" sz="2800" b="1" dirty="0">
                <a:solidFill>
                  <a:schemeClr val="tx1">
                    <a:lumMod val="50000"/>
                    <a:lumOff val="50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El acceso al pasaporte será </a:t>
            </a:r>
            <a:r>
              <a:rPr lang="es-ES_tradnl" sz="2800" b="1" dirty="0">
                <a:solidFill>
                  <a:srgbClr val="00B0F0"/>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gratuito</a:t>
            </a:r>
            <a:endParaRPr lang="es-ES_tradnl" sz="2800" b="1" dirty="0">
              <a:solidFill>
                <a:schemeClr val="tx1">
                  <a:lumMod val="50000"/>
                  <a:lumOff val="50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endParaRPr>
          </a:p>
          <a:p>
            <a:pPr marL="671195" indent="0">
              <a:lnSpc>
                <a:spcPct val="100000"/>
              </a:lnSpc>
              <a:spcBef>
                <a:spcPts val="600"/>
              </a:spcBef>
              <a:spcAft>
                <a:spcPts val="600"/>
              </a:spcAft>
              <a:buNone/>
            </a:pPr>
            <a:endParaRPr lang="en-PT" b="1" dirty="0">
              <a:solidFill>
                <a:schemeClr val="tx1">
                  <a:lumMod val="50000"/>
                  <a:lumOff val="50000"/>
                </a:schemeClr>
              </a:solidFill>
              <a:latin typeface="Helvetica Neue Condensed" panose="02000503000000020004" pitchFamily="2" charset="0"/>
              <a:ea typeface="Helvetica Neue Condensed" panose="02000503000000020004" pitchFamily="2" charset="0"/>
              <a:cs typeface="Helvetica Neue Condensed" panose="02000503000000020004" pitchFamily="2" charset="0"/>
            </a:endParaRPr>
          </a:p>
        </p:txBody>
      </p:sp>
    </p:spTree>
    <p:extLst>
      <p:ext uri="{BB962C8B-B14F-4D97-AF65-F5344CB8AC3E}">
        <p14:creationId xmlns:p14="http://schemas.microsoft.com/office/powerpoint/2010/main" val="38472033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2C046E46-8239-8499-CE41-9E69DCA05FF8}"/>
              </a:ext>
            </a:extLst>
          </p:cNvPr>
          <p:cNvSpPr txBox="1">
            <a:spLocks/>
          </p:cNvSpPr>
          <p:nvPr/>
        </p:nvSpPr>
        <p:spPr>
          <a:xfrm>
            <a:off x="1980654" y="1328988"/>
            <a:ext cx="3635298"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s-ES_tradnl" sz="3600" b="1" dirty="0">
                <a:solidFill>
                  <a:srgbClr val="92D050"/>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DISEÑO TECNICO</a:t>
            </a:r>
            <a:br>
              <a:rPr lang="es-ES_tradnl" sz="3600" b="1" dirty="0">
                <a:solidFill>
                  <a:srgbClr val="92D050"/>
                </a:solidFill>
                <a:latin typeface="Helvetica Neue Condensed" panose="02000503000000020004" pitchFamily="2" charset="0"/>
                <a:ea typeface="Helvetica Neue Condensed" panose="02000503000000020004" pitchFamily="2" charset="0"/>
                <a:cs typeface="Helvetica Neue Condensed" panose="02000503000000020004" pitchFamily="2" charset="0"/>
              </a:rPr>
            </a:br>
            <a:r>
              <a:rPr lang="es-ES_tradnl" sz="2400" b="1" dirty="0">
                <a:solidFill>
                  <a:srgbClr val="92D050"/>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Continuación</a:t>
            </a:r>
            <a:endParaRPr lang="es-ES_tradnl" sz="3600" b="1" dirty="0">
              <a:solidFill>
                <a:srgbClr val="92D050"/>
              </a:solidFill>
              <a:latin typeface="Helvetica Neue Condensed" panose="02000503000000020004" pitchFamily="2" charset="0"/>
              <a:ea typeface="Helvetica Neue Condensed" panose="02000503000000020004" pitchFamily="2" charset="0"/>
              <a:cs typeface="Helvetica Neue Condensed" panose="02000503000000020004" pitchFamily="2" charset="0"/>
            </a:endParaRPr>
          </a:p>
        </p:txBody>
      </p:sp>
      <p:sp>
        <p:nvSpPr>
          <p:cNvPr id="6" name="Title 1">
            <a:extLst>
              <a:ext uri="{FF2B5EF4-FFF2-40B4-BE49-F238E27FC236}">
                <a16:creationId xmlns:a16="http://schemas.microsoft.com/office/drawing/2014/main" id="{BA3F6C1F-C96A-06F5-31BC-E43ABAFFB7D8}"/>
              </a:ext>
            </a:extLst>
          </p:cNvPr>
          <p:cNvSpPr txBox="1">
            <a:spLocks/>
          </p:cNvSpPr>
          <p:nvPr/>
        </p:nvSpPr>
        <p:spPr>
          <a:xfrm>
            <a:off x="667753" y="539829"/>
            <a:ext cx="6261100" cy="107473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_tradnl" sz="5400" b="1" dirty="0">
                <a:solidFill>
                  <a:srgbClr val="00B0F0"/>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Pasaporte Digital</a:t>
            </a:r>
          </a:p>
        </p:txBody>
      </p:sp>
      <p:sp>
        <p:nvSpPr>
          <p:cNvPr id="3" name="Content Placeholder 2">
            <a:extLst>
              <a:ext uri="{FF2B5EF4-FFF2-40B4-BE49-F238E27FC236}">
                <a16:creationId xmlns:a16="http://schemas.microsoft.com/office/drawing/2014/main" id="{2F1338DC-13AD-67F1-2A18-AB78F18B2E50}"/>
              </a:ext>
            </a:extLst>
          </p:cNvPr>
          <p:cNvSpPr>
            <a:spLocks noGrp="1"/>
          </p:cNvSpPr>
          <p:nvPr>
            <p:ph idx="1"/>
          </p:nvPr>
        </p:nvSpPr>
        <p:spPr>
          <a:xfrm>
            <a:off x="5039455" y="337260"/>
            <a:ext cx="6821241" cy="6183479"/>
          </a:xfrm>
        </p:spPr>
        <p:txBody>
          <a:bodyPr>
            <a:normAutofit/>
          </a:bodyPr>
          <a:lstStyle/>
          <a:p>
            <a:pPr marL="956945" indent="-285750">
              <a:spcBef>
                <a:spcPts val="600"/>
              </a:spcBef>
              <a:spcAft>
                <a:spcPts val="600"/>
              </a:spcAft>
              <a:buFont typeface="Wingdings" pitchFamily="2" charset="2"/>
              <a:buChar char="§"/>
            </a:pPr>
            <a:r>
              <a:rPr lang="es-ES_tradnl" sz="2400" b="1" dirty="0">
                <a:solidFill>
                  <a:schemeClr val="tx1">
                    <a:lumMod val="50000"/>
                    <a:lumOff val="50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los datos incluidos en el pasaporte del producto serán </a:t>
            </a:r>
            <a:r>
              <a:rPr lang="es-ES_tradnl" sz="2400" b="1" dirty="0">
                <a:solidFill>
                  <a:srgbClr val="00B0F0"/>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almacenados por el agente económico responsable de su creación</a:t>
            </a:r>
            <a:r>
              <a:rPr lang="es-ES_tradnl" sz="2400" b="1" dirty="0">
                <a:solidFill>
                  <a:schemeClr val="tx1">
                    <a:lumMod val="50000"/>
                    <a:lumOff val="50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 o por agentes autorizados a actuar en su nombre</a:t>
            </a:r>
          </a:p>
          <a:p>
            <a:pPr marL="956945" indent="-285750">
              <a:spcBef>
                <a:spcPts val="600"/>
              </a:spcBef>
              <a:spcAft>
                <a:spcPts val="600"/>
              </a:spcAft>
              <a:buFont typeface="Wingdings" pitchFamily="2" charset="2"/>
              <a:buChar char="§"/>
            </a:pPr>
            <a:r>
              <a:rPr lang="es-ES_tradnl" sz="2400" b="1" dirty="0">
                <a:solidFill>
                  <a:srgbClr val="00B0F0"/>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no se les permitirá vender, reutilizar o tratar los datos </a:t>
            </a:r>
            <a:r>
              <a:rPr lang="es-ES_tradnl" sz="2400" b="1" dirty="0">
                <a:solidFill>
                  <a:schemeClr val="tx1">
                    <a:lumMod val="50000"/>
                    <a:lumOff val="50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del pasaporte, ni total ni parcialmente, más allá de lo necesario para la prestación de los servicios de almacenamiento o tratamiento pertinentes</a:t>
            </a:r>
          </a:p>
          <a:p>
            <a:pPr marL="956945" indent="-285750">
              <a:spcBef>
                <a:spcPts val="600"/>
              </a:spcBef>
              <a:spcAft>
                <a:spcPts val="600"/>
              </a:spcAft>
              <a:buFont typeface="Wingdings" pitchFamily="2" charset="2"/>
              <a:buChar char="§"/>
            </a:pPr>
            <a:r>
              <a:rPr lang="es-ES_tradnl" sz="2400" b="1" dirty="0">
                <a:solidFill>
                  <a:schemeClr val="tx1">
                    <a:lumMod val="50000"/>
                    <a:lumOff val="50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el pasaporte del producto </a:t>
            </a:r>
            <a:r>
              <a:rPr lang="es-ES_tradnl" sz="2400" b="1" dirty="0">
                <a:solidFill>
                  <a:srgbClr val="00B0F0"/>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permanecerá disponible durante el período especificado en las regulaciones</a:t>
            </a:r>
            <a:r>
              <a:rPr lang="es-ES_tradnl" sz="2400" b="1" dirty="0">
                <a:solidFill>
                  <a:schemeClr val="tx1">
                    <a:lumMod val="50000"/>
                    <a:lumOff val="50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 incluso después de procedimientos de insolvencia o liquidación o de un cese de actividad en la Unión del agente económico que lo creó</a:t>
            </a:r>
          </a:p>
          <a:p>
            <a:pPr marL="956945" indent="-285750">
              <a:spcBef>
                <a:spcPts val="600"/>
              </a:spcBef>
              <a:spcAft>
                <a:spcPts val="600"/>
              </a:spcAft>
              <a:buFont typeface="Wingdings" pitchFamily="2" charset="2"/>
              <a:buChar char="§"/>
            </a:pPr>
            <a:r>
              <a:rPr lang="es-ES_tradnl" sz="2400" b="1" dirty="0">
                <a:solidFill>
                  <a:schemeClr val="tx1">
                    <a:lumMod val="50000"/>
                    <a:lumOff val="50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se garantizarán la </a:t>
            </a:r>
            <a:r>
              <a:rPr lang="es-ES_tradnl" sz="2400" b="1" dirty="0">
                <a:solidFill>
                  <a:srgbClr val="00B0F0"/>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autenticación, la fiabilidad y la integridad de los datos </a:t>
            </a:r>
            <a:r>
              <a:rPr lang="es-ES_tradnl" sz="2400" b="1" dirty="0">
                <a:solidFill>
                  <a:schemeClr val="tx1">
                    <a:lumMod val="50000"/>
                    <a:lumOff val="50000"/>
                  </a:schemeClr>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para evitar el fraude</a:t>
            </a:r>
            <a:endParaRPr lang="es-ES_tradnl" sz="2400" b="1" dirty="0">
              <a:solidFill>
                <a:schemeClr val="tx1">
                  <a:lumMod val="50000"/>
                  <a:lumOff val="50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endParaRPr>
          </a:p>
        </p:txBody>
      </p:sp>
    </p:spTree>
    <p:extLst>
      <p:ext uri="{BB962C8B-B14F-4D97-AF65-F5344CB8AC3E}">
        <p14:creationId xmlns:p14="http://schemas.microsoft.com/office/powerpoint/2010/main" val="33153185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2C046E46-8239-8499-CE41-9E69DCA05FF8}"/>
              </a:ext>
            </a:extLst>
          </p:cNvPr>
          <p:cNvSpPr txBox="1">
            <a:spLocks/>
          </p:cNvSpPr>
          <p:nvPr/>
        </p:nvSpPr>
        <p:spPr>
          <a:xfrm>
            <a:off x="802889" y="1077196"/>
            <a:ext cx="468351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s-ES_tradnl" sz="3600" b="1" dirty="0">
                <a:solidFill>
                  <a:srgbClr val="92D050"/>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INFORMACION A INCLUIR</a:t>
            </a:r>
          </a:p>
        </p:txBody>
      </p:sp>
      <p:sp>
        <p:nvSpPr>
          <p:cNvPr id="6" name="Title 1">
            <a:extLst>
              <a:ext uri="{FF2B5EF4-FFF2-40B4-BE49-F238E27FC236}">
                <a16:creationId xmlns:a16="http://schemas.microsoft.com/office/drawing/2014/main" id="{BA3F6C1F-C96A-06F5-31BC-E43ABAFFB7D8}"/>
              </a:ext>
            </a:extLst>
          </p:cNvPr>
          <p:cNvSpPr txBox="1">
            <a:spLocks/>
          </p:cNvSpPr>
          <p:nvPr/>
        </p:nvSpPr>
        <p:spPr>
          <a:xfrm>
            <a:off x="667753" y="539829"/>
            <a:ext cx="6261100" cy="107473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_tradnl" sz="5400" b="1" dirty="0">
                <a:solidFill>
                  <a:srgbClr val="00B0F0"/>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Pasaporte Digital</a:t>
            </a:r>
          </a:p>
        </p:txBody>
      </p:sp>
      <p:sp>
        <p:nvSpPr>
          <p:cNvPr id="9" name="Content Placeholder 2">
            <a:extLst>
              <a:ext uri="{FF2B5EF4-FFF2-40B4-BE49-F238E27FC236}">
                <a16:creationId xmlns:a16="http://schemas.microsoft.com/office/drawing/2014/main" id="{929636A1-8D11-CF9B-B765-7C9E1F3BF7E4}"/>
              </a:ext>
            </a:extLst>
          </p:cNvPr>
          <p:cNvSpPr>
            <a:spLocks noGrp="1"/>
          </p:cNvSpPr>
          <p:nvPr>
            <p:ph idx="1"/>
          </p:nvPr>
        </p:nvSpPr>
        <p:spPr>
          <a:xfrm>
            <a:off x="4943059" y="291547"/>
            <a:ext cx="6742043" cy="6566453"/>
          </a:xfrm>
        </p:spPr>
        <p:txBody>
          <a:bodyPr vert="horz" lIns="91440" tIns="45720" rIns="91440" bIns="45720" rtlCol="0">
            <a:noAutofit/>
          </a:bodyPr>
          <a:lstStyle/>
          <a:p>
            <a:pPr marL="1128395" indent="-457200">
              <a:lnSpc>
                <a:spcPct val="100000"/>
              </a:lnSpc>
              <a:spcBef>
                <a:spcPts val="600"/>
              </a:spcBef>
              <a:spcAft>
                <a:spcPts val="600"/>
              </a:spcAft>
              <a:buFont typeface="Wingdings" pitchFamily="2" charset="2"/>
              <a:buChar char="§"/>
            </a:pPr>
            <a:r>
              <a:rPr lang="es-ES_tradnl" sz="2200" b="1" dirty="0">
                <a:solidFill>
                  <a:srgbClr val="00B0F0"/>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Requisitos de información determinados para el producto</a:t>
            </a:r>
          </a:p>
          <a:p>
            <a:pPr marL="1128395" indent="-457200">
              <a:lnSpc>
                <a:spcPct val="100000"/>
              </a:lnSpc>
              <a:spcBef>
                <a:spcPts val="600"/>
              </a:spcBef>
              <a:spcAft>
                <a:spcPts val="600"/>
              </a:spcAft>
              <a:buFont typeface="Wingdings" pitchFamily="2" charset="2"/>
              <a:buChar char="§"/>
            </a:pPr>
            <a:r>
              <a:rPr lang="es-ES_tradnl" sz="2200" b="1" dirty="0">
                <a:solidFill>
                  <a:srgbClr val="00B0F0"/>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Identificadores de producto </a:t>
            </a:r>
            <a:r>
              <a:rPr lang="es-ES_tradnl" sz="2200" b="1" dirty="0">
                <a:solidFill>
                  <a:schemeClr val="tx1">
                    <a:lumMod val="50000"/>
                    <a:lumOff val="50000"/>
                  </a:schemeClr>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 número mundial de artículo comercial, según ISO/IEC 15459-6, código TARIC ID de producto para la regulación del diseño ecológico. </a:t>
            </a:r>
          </a:p>
          <a:p>
            <a:pPr marL="1128395" indent="-457200">
              <a:lnSpc>
                <a:spcPct val="100000"/>
              </a:lnSpc>
              <a:spcBef>
                <a:spcPts val="600"/>
              </a:spcBef>
              <a:spcAft>
                <a:spcPts val="600"/>
              </a:spcAft>
              <a:buFont typeface="Wingdings" pitchFamily="2" charset="2"/>
              <a:buChar char="§"/>
            </a:pPr>
            <a:r>
              <a:rPr lang="es-ES_tradnl" sz="2200" b="1" dirty="0">
                <a:solidFill>
                  <a:srgbClr val="00B0F0"/>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Identificadores de agentes </a:t>
            </a:r>
            <a:r>
              <a:rPr lang="es-ES_tradnl" sz="2200" b="1" dirty="0">
                <a:solidFill>
                  <a:schemeClr val="tx1">
                    <a:lumMod val="50000"/>
                    <a:lumOff val="50000"/>
                  </a:schemeClr>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 nombres, contacto e identificadores únicos de fabricantes y de agentes distintos al del fabricante, incluido importadores y agentes encargados de la seguridad de los productos</a:t>
            </a:r>
          </a:p>
          <a:p>
            <a:pPr marL="1128395" indent="-457200">
              <a:lnSpc>
                <a:spcPct val="100000"/>
              </a:lnSpc>
              <a:spcBef>
                <a:spcPts val="600"/>
              </a:spcBef>
              <a:spcAft>
                <a:spcPts val="600"/>
              </a:spcAft>
              <a:buFont typeface="Wingdings" pitchFamily="2" charset="2"/>
              <a:buChar char="§"/>
            </a:pPr>
            <a:r>
              <a:rPr lang="es-ES_tradnl" sz="2200" b="1" dirty="0">
                <a:solidFill>
                  <a:srgbClr val="00B0F0"/>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Otra documentación </a:t>
            </a:r>
            <a:r>
              <a:rPr lang="es-ES_tradnl" sz="2200" b="1" dirty="0">
                <a:solidFill>
                  <a:schemeClr val="tx1">
                    <a:lumMod val="50000"/>
                    <a:lumOff val="50000"/>
                  </a:schemeClr>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requerida por la UE como declaración de conformidad, documentación técnica o certificados de conformidad</a:t>
            </a:r>
          </a:p>
          <a:p>
            <a:pPr marL="1128395" indent="-457200">
              <a:lnSpc>
                <a:spcPct val="100000"/>
              </a:lnSpc>
              <a:spcBef>
                <a:spcPts val="600"/>
              </a:spcBef>
              <a:spcAft>
                <a:spcPts val="600"/>
              </a:spcAft>
              <a:buFont typeface="Wingdings" pitchFamily="2" charset="2"/>
              <a:buChar char="§"/>
            </a:pPr>
            <a:r>
              <a:rPr lang="es-ES_tradnl" sz="2200" b="1" dirty="0">
                <a:solidFill>
                  <a:srgbClr val="00B0F0"/>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Manuales de usuario, </a:t>
            </a:r>
            <a:r>
              <a:rPr lang="es-ES_tradnl" sz="2200" b="1" dirty="0">
                <a:solidFill>
                  <a:schemeClr val="tx1">
                    <a:lumMod val="50000"/>
                    <a:lumOff val="50000"/>
                  </a:schemeClr>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instrucciones, advertencias o información requerida sobre seguridad </a:t>
            </a:r>
          </a:p>
        </p:txBody>
      </p:sp>
    </p:spTree>
    <p:extLst>
      <p:ext uri="{BB962C8B-B14F-4D97-AF65-F5344CB8AC3E}">
        <p14:creationId xmlns:p14="http://schemas.microsoft.com/office/powerpoint/2010/main" val="38205897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2C046E46-8239-8499-CE41-9E69DCA05FF8}"/>
              </a:ext>
            </a:extLst>
          </p:cNvPr>
          <p:cNvSpPr txBox="1">
            <a:spLocks/>
          </p:cNvSpPr>
          <p:nvPr/>
        </p:nvSpPr>
        <p:spPr>
          <a:xfrm>
            <a:off x="802889" y="1077196"/>
            <a:ext cx="468351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s-ES_tradnl" sz="3600" b="1" dirty="0">
                <a:solidFill>
                  <a:srgbClr val="92D050"/>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ELEMENTOS A DEFINIR</a:t>
            </a:r>
          </a:p>
        </p:txBody>
      </p:sp>
      <p:sp>
        <p:nvSpPr>
          <p:cNvPr id="6" name="Title 1">
            <a:extLst>
              <a:ext uri="{FF2B5EF4-FFF2-40B4-BE49-F238E27FC236}">
                <a16:creationId xmlns:a16="http://schemas.microsoft.com/office/drawing/2014/main" id="{BA3F6C1F-C96A-06F5-31BC-E43ABAFFB7D8}"/>
              </a:ext>
            </a:extLst>
          </p:cNvPr>
          <p:cNvSpPr txBox="1">
            <a:spLocks/>
          </p:cNvSpPr>
          <p:nvPr/>
        </p:nvSpPr>
        <p:spPr>
          <a:xfrm>
            <a:off x="667753" y="539829"/>
            <a:ext cx="6261100" cy="107473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_tradnl" sz="5400" b="1" dirty="0">
                <a:solidFill>
                  <a:srgbClr val="00B0F0"/>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Pasaporte Digital</a:t>
            </a:r>
          </a:p>
        </p:txBody>
      </p:sp>
      <p:sp>
        <p:nvSpPr>
          <p:cNvPr id="3" name="Content Placeholder 2">
            <a:extLst>
              <a:ext uri="{FF2B5EF4-FFF2-40B4-BE49-F238E27FC236}">
                <a16:creationId xmlns:a16="http://schemas.microsoft.com/office/drawing/2014/main" id="{0FDF2344-D254-8818-4AA9-1AE3CDCE1EE9}"/>
              </a:ext>
            </a:extLst>
          </p:cNvPr>
          <p:cNvSpPr>
            <a:spLocks noGrp="1"/>
          </p:cNvSpPr>
          <p:nvPr>
            <p:ph idx="1"/>
          </p:nvPr>
        </p:nvSpPr>
        <p:spPr>
          <a:xfrm>
            <a:off x="5107259" y="463470"/>
            <a:ext cx="6902140" cy="5854701"/>
          </a:xfrm>
        </p:spPr>
        <p:txBody>
          <a:bodyPr>
            <a:normAutofit fontScale="92500" lnSpcReduction="10000"/>
          </a:bodyPr>
          <a:lstStyle/>
          <a:p>
            <a:pPr marL="956945" indent="-285750">
              <a:spcBef>
                <a:spcPts val="600"/>
              </a:spcBef>
              <a:spcAft>
                <a:spcPts val="600"/>
              </a:spcAft>
              <a:buFont typeface="Wingdings" pitchFamily="2" charset="2"/>
              <a:buChar char="§"/>
            </a:pPr>
            <a:r>
              <a:rPr lang="es-ES_tradnl" sz="2200" b="1" dirty="0">
                <a:solidFill>
                  <a:schemeClr val="tx1">
                    <a:lumMod val="50000"/>
                    <a:lumOff val="50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la </a:t>
            </a:r>
            <a:r>
              <a:rPr lang="es-ES_tradnl" sz="2200" b="1" dirty="0">
                <a:solidFill>
                  <a:srgbClr val="00B0F0"/>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información que debe incluirse </a:t>
            </a:r>
            <a:r>
              <a:rPr lang="es-ES_tradnl" sz="2200" b="1" dirty="0">
                <a:solidFill>
                  <a:schemeClr val="tx1">
                    <a:lumMod val="50000"/>
                    <a:lumOff val="50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en el pasaporte conforme a cada grupo de productos</a:t>
            </a:r>
            <a:r>
              <a:rPr lang="es-ES_tradnl" sz="2200" b="1" dirty="0">
                <a:solidFill>
                  <a:schemeClr val="tx1">
                    <a:lumMod val="50000"/>
                    <a:lumOff val="50000"/>
                  </a:schemeClr>
                </a:solidFill>
                <a:effectLst/>
                <a:highlight>
                  <a:srgbClr val="FFFF00"/>
                </a:highlight>
                <a:latin typeface="Helvetica Neue Condensed" panose="02000503000000020004" pitchFamily="2" charset="0"/>
                <a:ea typeface="Helvetica Neue Condensed" panose="02000503000000020004" pitchFamily="2" charset="0"/>
                <a:cs typeface="Helvetica Neue Condensed" panose="02000503000000020004" pitchFamily="2" charset="0"/>
              </a:rPr>
              <a:t> </a:t>
            </a:r>
          </a:p>
          <a:p>
            <a:pPr marL="956945" indent="-285750">
              <a:spcBef>
                <a:spcPts val="600"/>
              </a:spcBef>
              <a:spcAft>
                <a:spcPts val="600"/>
              </a:spcAft>
              <a:buFont typeface="Wingdings" pitchFamily="2" charset="2"/>
              <a:buChar char="§"/>
            </a:pPr>
            <a:r>
              <a:rPr lang="es-ES_tradnl" sz="2200" b="1" dirty="0">
                <a:solidFill>
                  <a:schemeClr val="tx1">
                    <a:lumMod val="50000"/>
                    <a:lumOff val="50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los </a:t>
            </a:r>
            <a:r>
              <a:rPr lang="es-ES_tradnl" sz="2200" b="1" dirty="0">
                <a:solidFill>
                  <a:srgbClr val="00B0F0"/>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tipos de soportes de datos </a:t>
            </a:r>
            <a:r>
              <a:rPr lang="es-ES_tradnl" sz="2200" b="1" dirty="0">
                <a:solidFill>
                  <a:schemeClr val="tx1">
                    <a:lumMod val="50000"/>
                    <a:lumOff val="50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que se deben utilizar</a:t>
            </a:r>
            <a:endParaRPr lang="en-PT" sz="2200" b="1" dirty="0">
              <a:solidFill>
                <a:schemeClr val="tx1">
                  <a:lumMod val="50000"/>
                  <a:lumOff val="50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endParaRPr>
          </a:p>
          <a:p>
            <a:pPr marL="956945" indent="-285750">
              <a:spcBef>
                <a:spcPts val="600"/>
              </a:spcBef>
              <a:spcAft>
                <a:spcPts val="600"/>
              </a:spcAft>
              <a:buFont typeface="Wingdings" pitchFamily="2" charset="2"/>
              <a:buChar char="§"/>
            </a:pPr>
            <a:r>
              <a:rPr lang="es-ES_tradnl" sz="2200" b="1" dirty="0">
                <a:solidFill>
                  <a:schemeClr val="tx1">
                    <a:lumMod val="50000"/>
                    <a:lumOff val="50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el </a:t>
            </a:r>
            <a:r>
              <a:rPr lang="es-ES_tradnl" sz="2200" b="1" dirty="0">
                <a:solidFill>
                  <a:srgbClr val="00B0F0"/>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formato</a:t>
            </a:r>
            <a:r>
              <a:rPr lang="es-ES_tradnl" sz="2200" b="1" dirty="0">
                <a:solidFill>
                  <a:schemeClr val="tx1">
                    <a:lumMod val="50000"/>
                    <a:lumOff val="50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 en el que debe presentarse el soporte de datos y su </a:t>
            </a:r>
            <a:r>
              <a:rPr lang="es-ES_tradnl" sz="2200" b="1" dirty="0">
                <a:solidFill>
                  <a:srgbClr val="00B0F0"/>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ubicación</a:t>
            </a:r>
            <a:endParaRPr lang="en-PT" sz="2200" b="1" dirty="0">
              <a:solidFill>
                <a:schemeClr val="tx1">
                  <a:lumMod val="50000"/>
                  <a:lumOff val="50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endParaRPr>
          </a:p>
          <a:p>
            <a:pPr marL="956945" indent="-285750">
              <a:spcBef>
                <a:spcPts val="600"/>
              </a:spcBef>
              <a:spcAft>
                <a:spcPts val="600"/>
              </a:spcAft>
              <a:buFont typeface="Wingdings" pitchFamily="2" charset="2"/>
              <a:buChar char="§"/>
            </a:pPr>
            <a:r>
              <a:rPr lang="es-ES_tradnl" sz="2200" b="1" dirty="0">
                <a:solidFill>
                  <a:schemeClr val="tx1">
                    <a:lumMod val="50000"/>
                    <a:lumOff val="50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la cuestión de si el pasaporte del producto debe corresponder al </a:t>
            </a:r>
            <a:r>
              <a:rPr lang="es-ES_tradnl" sz="2200" b="1" dirty="0">
                <a:solidFill>
                  <a:srgbClr val="00B0F0"/>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modelo, al lote o al artículo</a:t>
            </a:r>
            <a:endParaRPr lang="en-PT" sz="2200" b="1" dirty="0">
              <a:solidFill>
                <a:srgbClr val="00B0F0"/>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endParaRPr>
          </a:p>
          <a:p>
            <a:pPr marL="956945" indent="-285750">
              <a:spcBef>
                <a:spcPts val="600"/>
              </a:spcBef>
              <a:spcAft>
                <a:spcPts val="600"/>
              </a:spcAft>
              <a:buFont typeface="Wingdings" pitchFamily="2" charset="2"/>
              <a:buChar char="§"/>
            </a:pPr>
            <a:r>
              <a:rPr lang="es-ES_tradnl" sz="2200" b="1" dirty="0">
                <a:solidFill>
                  <a:schemeClr val="tx1">
                    <a:lumMod val="50000"/>
                    <a:lumOff val="50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la manera en que el pasaporte del producto debe ponerse a </a:t>
            </a:r>
            <a:r>
              <a:rPr lang="es-ES_tradnl" sz="2200" b="1" dirty="0">
                <a:solidFill>
                  <a:srgbClr val="00B0F0"/>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disposición de los clientes </a:t>
            </a:r>
            <a:r>
              <a:rPr lang="es-ES_tradnl" sz="2200" b="1" dirty="0">
                <a:solidFill>
                  <a:schemeClr val="tx1">
                    <a:lumMod val="50000"/>
                    <a:lumOff val="50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antes de que estén sujetos a un contrato de venta, también en el caso de la venta a distancia</a:t>
            </a:r>
            <a:endParaRPr lang="en-PT" sz="2200" b="1" dirty="0">
              <a:solidFill>
                <a:schemeClr val="tx1">
                  <a:lumMod val="50000"/>
                  <a:lumOff val="50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endParaRPr>
          </a:p>
          <a:p>
            <a:pPr marL="956945" indent="-285750">
              <a:spcBef>
                <a:spcPts val="600"/>
              </a:spcBef>
              <a:spcAft>
                <a:spcPts val="600"/>
              </a:spcAft>
              <a:buFont typeface="Wingdings" pitchFamily="2" charset="2"/>
              <a:buChar char="§"/>
            </a:pPr>
            <a:r>
              <a:rPr lang="es-ES_tradnl" sz="2200" b="1" dirty="0">
                <a:solidFill>
                  <a:schemeClr val="tx1">
                    <a:lumMod val="50000"/>
                    <a:lumOff val="50000"/>
                  </a:schemeClr>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l</a:t>
            </a:r>
            <a:r>
              <a:rPr lang="es-ES_tradnl" sz="2200" b="1" dirty="0">
                <a:solidFill>
                  <a:schemeClr val="tx1">
                    <a:lumMod val="50000"/>
                    <a:lumOff val="50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os </a:t>
            </a:r>
            <a:r>
              <a:rPr lang="es-ES_tradnl" sz="2200" b="1" dirty="0">
                <a:solidFill>
                  <a:srgbClr val="00B0F0"/>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agentes que tendrán acceso a la información </a:t>
            </a:r>
            <a:r>
              <a:rPr lang="es-ES_tradnl" sz="2200" b="1" dirty="0">
                <a:solidFill>
                  <a:schemeClr val="tx1">
                    <a:lumMod val="50000"/>
                    <a:lumOff val="50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contenida en el pasaporte del producto y el tipo de información a la que tendrán acceso.</a:t>
            </a:r>
          </a:p>
          <a:p>
            <a:pPr marL="956945" indent="-285750">
              <a:spcBef>
                <a:spcPts val="600"/>
              </a:spcBef>
              <a:spcAft>
                <a:spcPts val="600"/>
              </a:spcAft>
              <a:buFont typeface="Wingdings" pitchFamily="2" charset="2"/>
              <a:buChar char="§"/>
            </a:pPr>
            <a:r>
              <a:rPr lang="es-ES_tradnl" sz="2200" b="1" dirty="0">
                <a:solidFill>
                  <a:schemeClr val="tx1">
                    <a:lumMod val="50000"/>
                    <a:lumOff val="50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los </a:t>
            </a:r>
            <a:r>
              <a:rPr lang="es-ES_tradnl" sz="2200" b="1" dirty="0">
                <a:solidFill>
                  <a:srgbClr val="00B0F0"/>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agentes que podrán introducir información </a:t>
            </a:r>
            <a:r>
              <a:rPr lang="es-ES_tradnl" sz="2200" b="1" dirty="0">
                <a:solidFill>
                  <a:schemeClr val="tx1">
                    <a:lumMod val="50000"/>
                    <a:lumOff val="50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en el pasaporte del producto o actualizarla, y, cuando sea necesario, crear un nuevo pasaporte del producto</a:t>
            </a:r>
          </a:p>
          <a:p>
            <a:pPr marL="956945" indent="-285750">
              <a:spcBef>
                <a:spcPts val="600"/>
              </a:spcBef>
              <a:spcAft>
                <a:spcPts val="600"/>
              </a:spcAft>
              <a:buFont typeface="Wingdings" pitchFamily="2" charset="2"/>
              <a:buChar char="§"/>
            </a:pPr>
            <a:r>
              <a:rPr lang="es-ES_tradnl" sz="2200" b="1" dirty="0">
                <a:solidFill>
                  <a:srgbClr val="00B0F0"/>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período</a:t>
            </a:r>
            <a:r>
              <a:rPr lang="es-ES_tradnl" sz="2200" b="1" dirty="0">
                <a:solidFill>
                  <a:schemeClr val="tx1">
                    <a:lumMod val="50000"/>
                    <a:lumOff val="50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 durante el que permanecerá disponible el pasaporte del producto.</a:t>
            </a:r>
            <a:endParaRPr lang="es-ES_tradnl" sz="2200" b="1" dirty="0">
              <a:solidFill>
                <a:schemeClr val="tx1">
                  <a:lumMod val="50000"/>
                  <a:lumOff val="50000"/>
                </a:schemeClr>
              </a:solidFill>
              <a:latin typeface="Helvetica Neue Condensed" panose="02000503000000020004" pitchFamily="2" charset="0"/>
              <a:ea typeface="Helvetica Neue Condensed" panose="02000503000000020004" pitchFamily="2" charset="0"/>
              <a:cs typeface="Helvetica Neue Condensed" panose="02000503000000020004" pitchFamily="2" charset="0"/>
            </a:endParaRPr>
          </a:p>
        </p:txBody>
      </p:sp>
    </p:spTree>
    <p:extLst>
      <p:ext uri="{BB962C8B-B14F-4D97-AF65-F5344CB8AC3E}">
        <p14:creationId xmlns:p14="http://schemas.microsoft.com/office/powerpoint/2010/main" val="21207529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B66CFA5B-5273-ED41-ECE4-2830C4042474}"/>
              </a:ext>
            </a:extLst>
          </p:cNvPr>
          <p:cNvSpPr/>
          <p:nvPr/>
        </p:nvSpPr>
        <p:spPr>
          <a:xfrm>
            <a:off x="1936711" y="1647304"/>
            <a:ext cx="4384576" cy="888829"/>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None/>
            </a:pPr>
            <a:r>
              <a:rPr lang="en-GB" sz="2800" b="1" dirty="0">
                <a:solidFill>
                  <a:srgbClr val="00B0F0"/>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Greenwashing</a:t>
            </a:r>
            <a:endParaRPr lang="en-GB" sz="2800" b="1" dirty="0">
              <a:solidFill>
                <a:srgbClr val="00B0F0"/>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endParaRPr>
          </a:p>
        </p:txBody>
      </p:sp>
      <p:sp>
        <p:nvSpPr>
          <p:cNvPr id="5" name="Oval 4">
            <a:extLst>
              <a:ext uri="{FF2B5EF4-FFF2-40B4-BE49-F238E27FC236}">
                <a16:creationId xmlns:a16="http://schemas.microsoft.com/office/drawing/2014/main" id="{997C067C-0A23-A806-31EF-E090ADCE80C8}"/>
              </a:ext>
            </a:extLst>
          </p:cNvPr>
          <p:cNvSpPr>
            <a:spLocks noChangeAspect="1"/>
          </p:cNvSpPr>
          <p:nvPr/>
        </p:nvSpPr>
        <p:spPr>
          <a:xfrm>
            <a:off x="836333" y="1568626"/>
            <a:ext cx="1040631" cy="1044000"/>
          </a:xfrm>
          <a:prstGeom prst="ellipse">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4400" b="1" dirty="0">
                <a:latin typeface="Helvetica Neue Condensed" panose="02000503000000020004" pitchFamily="2" charset="0"/>
                <a:ea typeface="Helvetica Neue Condensed" panose="02000503000000020004" pitchFamily="2" charset="0"/>
                <a:cs typeface="Helvetica Neue Condensed" panose="02000503000000020004" pitchFamily="2" charset="0"/>
              </a:rPr>
              <a:t>3</a:t>
            </a:r>
          </a:p>
        </p:txBody>
      </p:sp>
      <p:sp>
        <p:nvSpPr>
          <p:cNvPr id="6" name="Rounded Rectangle 5">
            <a:extLst>
              <a:ext uri="{FF2B5EF4-FFF2-40B4-BE49-F238E27FC236}">
                <a16:creationId xmlns:a16="http://schemas.microsoft.com/office/drawing/2014/main" id="{0531FCD0-03F0-EE1C-EEBE-0AA3C8D7DB83}"/>
              </a:ext>
            </a:extLst>
          </p:cNvPr>
          <p:cNvSpPr/>
          <p:nvPr/>
        </p:nvSpPr>
        <p:spPr>
          <a:xfrm>
            <a:off x="836333" y="4260851"/>
            <a:ext cx="5120737" cy="88882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None/>
            </a:pPr>
            <a:r>
              <a:rPr lang="en-GB" sz="8000" b="1" dirty="0">
                <a:solidFill>
                  <a:srgbClr val="00B0F0"/>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BLANQUEO ECOLÓGICO</a:t>
            </a:r>
            <a:endParaRPr lang="es-ES_tradnl" sz="8000" b="1" dirty="0">
              <a:solidFill>
                <a:srgbClr val="00B0F0"/>
              </a:solidFill>
              <a:latin typeface="Helvetica Neue Condensed" panose="02000503000000020004" pitchFamily="2" charset="0"/>
              <a:ea typeface="Helvetica Neue Condensed" panose="02000503000000020004" pitchFamily="2" charset="0"/>
              <a:cs typeface="Helvetica Neue Condensed" panose="02000503000000020004" pitchFamily="2" charset="0"/>
            </a:endParaRPr>
          </a:p>
        </p:txBody>
      </p:sp>
      <p:sp>
        <p:nvSpPr>
          <p:cNvPr id="9" name="TextBox 8">
            <a:extLst>
              <a:ext uri="{FF2B5EF4-FFF2-40B4-BE49-F238E27FC236}">
                <a16:creationId xmlns:a16="http://schemas.microsoft.com/office/drawing/2014/main" id="{9D4FDAF5-E045-DC40-DD80-FE9ACA6003FF}"/>
              </a:ext>
            </a:extLst>
          </p:cNvPr>
          <p:cNvSpPr txBox="1"/>
          <p:nvPr/>
        </p:nvSpPr>
        <p:spPr>
          <a:xfrm>
            <a:off x="6096000" y="3567236"/>
            <a:ext cx="6116496" cy="2585323"/>
          </a:xfrm>
          <a:prstGeom prst="rect">
            <a:avLst/>
          </a:prstGeom>
          <a:noFill/>
        </p:spPr>
        <p:txBody>
          <a:bodyPr wrap="square">
            <a:spAutoFit/>
          </a:bodyPr>
          <a:lstStyle/>
          <a:p>
            <a:r>
              <a:rPr lang="en-GB" sz="5400" b="1" dirty="0">
                <a:solidFill>
                  <a:srgbClr val="92D050"/>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ALEGACIONES MEDIOAMBIENTALES ENGAÑOSAS</a:t>
            </a:r>
            <a:endParaRPr lang="es-ES_tradnl" sz="1000" dirty="0">
              <a:solidFill>
                <a:srgbClr val="92D050"/>
              </a:solidFill>
            </a:endParaRPr>
          </a:p>
        </p:txBody>
      </p:sp>
    </p:spTree>
    <p:extLst>
      <p:ext uri="{BB962C8B-B14F-4D97-AF65-F5344CB8AC3E}">
        <p14:creationId xmlns:p14="http://schemas.microsoft.com/office/powerpoint/2010/main" val="5047143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raphic 10" descr="Umbrella with solid fill">
            <a:extLst>
              <a:ext uri="{FF2B5EF4-FFF2-40B4-BE49-F238E27FC236}">
                <a16:creationId xmlns:a16="http://schemas.microsoft.com/office/drawing/2014/main" id="{4BD8BB20-BE10-D241-1377-1DFE7860370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36333" y="-628650"/>
            <a:ext cx="10482684" cy="7620000"/>
          </a:xfrm>
          <a:prstGeom prst="rect">
            <a:avLst/>
          </a:prstGeom>
        </p:spPr>
      </p:pic>
      <p:sp>
        <p:nvSpPr>
          <p:cNvPr id="4" name="Rounded Rectangle 3">
            <a:extLst>
              <a:ext uri="{FF2B5EF4-FFF2-40B4-BE49-F238E27FC236}">
                <a16:creationId xmlns:a16="http://schemas.microsoft.com/office/drawing/2014/main" id="{B66CFA5B-5273-ED41-ECE4-2830C4042474}"/>
              </a:ext>
            </a:extLst>
          </p:cNvPr>
          <p:cNvSpPr/>
          <p:nvPr/>
        </p:nvSpPr>
        <p:spPr>
          <a:xfrm>
            <a:off x="1136611" y="3181350"/>
            <a:ext cx="2673389" cy="888829"/>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None/>
            </a:pPr>
            <a:r>
              <a:rPr lang="en-GB" sz="2800" b="1" dirty="0">
                <a:solidFill>
                  <a:srgbClr val="00B0F0"/>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Greenwashing</a:t>
            </a:r>
            <a:endParaRPr lang="en-GB" sz="2800" b="1" dirty="0">
              <a:solidFill>
                <a:srgbClr val="00B0F0"/>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endParaRPr>
          </a:p>
        </p:txBody>
      </p:sp>
      <p:sp>
        <p:nvSpPr>
          <p:cNvPr id="6" name="Rounded Rectangle 5">
            <a:extLst>
              <a:ext uri="{FF2B5EF4-FFF2-40B4-BE49-F238E27FC236}">
                <a16:creationId xmlns:a16="http://schemas.microsoft.com/office/drawing/2014/main" id="{0531FCD0-03F0-EE1C-EEBE-0AA3C8D7DB83}"/>
              </a:ext>
            </a:extLst>
          </p:cNvPr>
          <p:cNvSpPr/>
          <p:nvPr/>
        </p:nvSpPr>
        <p:spPr>
          <a:xfrm>
            <a:off x="1531240" y="679797"/>
            <a:ext cx="9580094" cy="88882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None/>
            </a:pPr>
            <a:r>
              <a:rPr lang="en-GB" sz="4800" b="1" dirty="0">
                <a:solidFill>
                  <a:srgbClr val="00B0F0"/>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EMPODERAMIENTO DEL CONSUMIDOR</a:t>
            </a:r>
            <a:endParaRPr lang="es-ES_tradnl" sz="4800" b="1" dirty="0">
              <a:solidFill>
                <a:srgbClr val="00B0F0"/>
              </a:solidFill>
              <a:latin typeface="Helvetica Neue Condensed" panose="02000503000000020004" pitchFamily="2" charset="0"/>
              <a:ea typeface="Helvetica Neue Condensed" panose="02000503000000020004" pitchFamily="2" charset="0"/>
              <a:cs typeface="Helvetica Neue Condensed" panose="02000503000000020004" pitchFamily="2" charset="0"/>
            </a:endParaRPr>
          </a:p>
        </p:txBody>
      </p:sp>
      <p:sp>
        <p:nvSpPr>
          <p:cNvPr id="2" name="Rounded Rectangle 1">
            <a:extLst>
              <a:ext uri="{FF2B5EF4-FFF2-40B4-BE49-F238E27FC236}">
                <a16:creationId xmlns:a16="http://schemas.microsoft.com/office/drawing/2014/main" id="{FFF36C4D-65C5-0562-0692-4E615DC86A0B}"/>
              </a:ext>
            </a:extLst>
          </p:cNvPr>
          <p:cNvSpPr/>
          <p:nvPr/>
        </p:nvSpPr>
        <p:spPr>
          <a:xfrm>
            <a:off x="6527310" y="4746839"/>
            <a:ext cx="2355122" cy="888829"/>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a:solidFill>
                  <a:srgbClr val="00B0F0"/>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Reparabilidad</a:t>
            </a:r>
            <a:endParaRPr lang="en-GB" sz="2800" b="1" dirty="0">
              <a:solidFill>
                <a:srgbClr val="00B0F0"/>
              </a:solidFill>
              <a:latin typeface="Helvetica Neue Condensed" panose="02000503000000020004" pitchFamily="2" charset="0"/>
              <a:ea typeface="Helvetica Neue Condensed" panose="02000503000000020004" pitchFamily="2" charset="0"/>
              <a:cs typeface="Helvetica Neue Condensed" panose="02000503000000020004" pitchFamily="2" charset="0"/>
            </a:endParaRPr>
          </a:p>
        </p:txBody>
      </p:sp>
      <p:sp>
        <p:nvSpPr>
          <p:cNvPr id="3" name="Rounded Rectangle 2">
            <a:extLst>
              <a:ext uri="{FF2B5EF4-FFF2-40B4-BE49-F238E27FC236}">
                <a16:creationId xmlns:a16="http://schemas.microsoft.com/office/drawing/2014/main" id="{59EE13A7-3BF3-83FF-AD9E-F4E27993CEDB}"/>
              </a:ext>
            </a:extLst>
          </p:cNvPr>
          <p:cNvSpPr/>
          <p:nvPr/>
        </p:nvSpPr>
        <p:spPr>
          <a:xfrm>
            <a:off x="2155950" y="4302424"/>
            <a:ext cx="3308100" cy="888829"/>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b="1">
                <a:solidFill>
                  <a:srgbClr val="00B0F0"/>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Garantía</a:t>
            </a:r>
            <a:r>
              <a:rPr lang="en-GB" sz="2800" b="1" dirty="0">
                <a:solidFill>
                  <a:srgbClr val="00B0F0"/>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 </a:t>
            </a:r>
            <a:r>
              <a:rPr lang="en-GB" sz="2800" b="1">
                <a:solidFill>
                  <a:srgbClr val="00B0F0"/>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de Producto</a:t>
            </a:r>
            <a:endParaRPr lang="en-GB" sz="2800" b="1" dirty="0">
              <a:solidFill>
                <a:srgbClr val="00B0F0"/>
              </a:solidFill>
              <a:latin typeface="Helvetica Neue Condensed" panose="02000503000000020004" pitchFamily="2" charset="0"/>
              <a:ea typeface="Helvetica Neue Condensed" panose="02000503000000020004" pitchFamily="2" charset="0"/>
              <a:cs typeface="Helvetica Neue Condensed" panose="02000503000000020004" pitchFamily="2" charset="0"/>
            </a:endParaRPr>
          </a:p>
        </p:txBody>
      </p:sp>
      <p:sp>
        <p:nvSpPr>
          <p:cNvPr id="7" name="Rounded Rectangle 6">
            <a:extLst>
              <a:ext uri="{FF2B5EF4-FFF2-40B4-BE49-F238E27FC236}">
                <a16:creationId xmlns:a16="http://schemas.microsoft.com/office/drawing/2014/main" id="{F686C7FB-DEB8-41B2-8F27-7E2352E23129}"/>
              </a:ext>
            </a:extLst>
          </p:cNvPr>
          <p:cNvSpPr/>
          <p:nvPr/>
        </p:nvSpPr>
        <p:spPr>
          <a:xfrm>
            <a:off x="7704871" y="3391158"/>
            <a:ext cx="3903344" cy="888829"/>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a:solidFill>
                  <a:srgbClr val="00B0F0"/>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Obsolescencia temprana</a:t>
            </a:r>
            <a:endParaRPr lang="en-GB" sz="2800" b="1" dirty="0">
              <a:solidFill>
                <a:srgbClr val="00B0F0"/>
              </a:solidFill>
              <a:latin typeface="Helvetica Neue Condensed" panose="02000503000000020004" pitchFamily="2" charset="0"/>
              <a:ea typeface="Helvetica Neue Condensed" panose="02000503000000020004" pitchFamily="2" charset="0"/>
              <a:cs typeface="Helvetica Neue Condensed" panose="02000503000000020004" pitchFamily="2" charset="0"/>
            </a:endParaRPr>
          </a:p>
        </p:txBody>
      </p:sp>
    </p:spTree>
    <p:extLst>
      <p:ext uri="{BB962C8B-B14F-4D97-AF65-F5344CB8AC3E}">
        <p14:creationId xmlns:p14="http://schemas.microsoft.com/office/powerpoint/2010/main" val="14639498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riangle 6">
            <a:extLst>
              <a:ext uri="{FF2B5EF4-FFF2-40B4-BE49-F238E27FC236}">
                <a16:creationId xmlns:a16="http://schemas.microsoft.com/office/drawing/2014/main" id="{41FD935D-52C3-7A98-0AB6-0EF2157916F4}"/>
              </a:ext>
            </a:extLst>
          </p:cNvPr>
          <p:cNvSpPr/>
          <p:nvPr/>
        </p:nvSpPr>
        <p:spPr>
          <a:xfrm rot="5400000">
            <a:off x="-963395" y="-745188"/>
            <a:ext cx="7163809" cy="5237019"/>
          </a:xfrm>
          <a:prstGeom prs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 name="Title 1">
            <a:extLst>
              <a:ext uri="{FF2B5EF4-FFF2-40B4-BE49-F238E27FC236}">
                <a16:creationId xmlns:a16="http://schemas.microsoft.com/office/drawing/2014/main" id="{1246DC7C-C5CA-F3FA-671D-8B1C64E26C03}"/>
              </a:ext>
            </a:extLst>
          </p:cNvPr>
          <p:cNvSpPr>
            <a:spLocks noGrp="1"/>
          </p:cNvSpPr>
          <p:nvPr>
            <p:ph type="title"/>
          </p:nvPr>
        </p:nvSpPr>
        <p:spPr>
          <a:xfrm>
            <a:off x="5680364" y="2686050"/>
            <a:ext cx="5811982" cy="1914095"/>
          </a:xfrm>
        </p:spPr>
        <p:txBody>
          <a:bodyPr>
            <a:normAutofit fontScale="90000"/>
          </a:bodyPr>
          <a:lstStyle/>
          <a:p>
            <a:r>
              <a:rPr lang="es-ES_tradnl" b="1" dirty="0">
                <a:solidFill>
                  <a:schemeClr val="tx1">
                    <a:lumMod val="65000"/>
                    <a:lumOff val="35000"/>
                  </a:schemeClr>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Se expande el concepto de  práctica comercial desleal para garantizar que la información comercial </a:t>
            </a:r>
            <a:r>
              <a:rPr lang="es-ES_tradnl" b="1" dirty="0">
                <a:solidFill>
                  <a:srgbClr val="92D050"/>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no induce </a:t>
            </a:r>
            <a:r>
              <a:rPr lang="en-GB" b="1" dirty="0">
                <a:solidFill>
                  <a:srgbClr val="92D050"/>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a error</a:t>
            </a:r>
            <a:r>
              <a:rPr lang="en-GB" b="1" dirty="0">
                <a:solidFill>
                  <a:schemeClr val="tx1">
                    <a:lumMod val="65000"/>
                    <a:lumOff val="35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 </a:t>
            </a:r>
            <a:r>
              <a:rPr lang="en-GB" b="1" dirty="0" err="1">
                <a:solidFill>
                  <a:schemeClr val="tx1">
                    <a:lumMod val="65000"/>
                    <a:lumOff val="35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sobre</a:t>
            </a:r>
            <a:r>
              <a:rPr lang="en-GB" b="1" dirty="0">
                <a:solidFill>
                  <a:schemeClr val="tx1">
                    <a:lumMod val="65000"/>
                    <a:lumOff val="35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 las </a:t>
            </a:r>
            <a:r>
              <a:rPr lang="en-GB" b="1" dirty="0" err="1">
                <a:solidFill>
                  <a:schemeClr val="tx1">
                    <a:lumMod val="65000"/>
                    <a:lumOff val="35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repercusiones</a:t>
            </a:r>
            <a:r>
              <a:rPr lang="en-GB" b="1" dirty="0">
                <a:solidFill>
                  <a:schemeClr val="tx1">
                    <a:lumMod val="65000"/>
                    <a:lumOff val="35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 </a:t>
            </a:r>
            <a:r>
              <a:rPr lang="en-GB" b="1" dirty="0" err="1">
                <a:solidFill>
                  <a:schemeClr val="tx1">
                    <a:lumMod val="65000"/>
                    <a:lumOff val="35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medioambientales</a:t>
            </a:r>
            <a:r>
              <a:rPr lang="en-GB" b="1" dirty="0">
                <a:solidFill>
                  <a:schemeClr val="tx1">
                    <a:lumMod val="65000"/>
                    <a:lumOff val="35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 y </a:t>
            </a:r>
            <a:r>
              <a:rPr lang="en-GB" b="1" dirty="0" err="1">
                <a:solidFill>
                  <a:schemeClr val="tx1">
                    <a:lumMod val="65000"/>
                    <a:lumOff val="35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sociales</a:t>
            </a:r>
            <a:r>
              <a:rPr lang="en-GB" b="1" dirty="0">
                <a:solidFill>
                  <a:schemeClr val="tx1">
                    <a:lumMod val="65000"/>
                    <a:lumOff val="35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 la </a:t>
            </a:r>
            <a:r>
              <a:rPr lang="en-GB" b="1" dirty="0" err="1">
                <a:solidFill>
                  <a:schemeClr val="tx1">
                    <a:lumMod val="65000"/>
                    <a:lumOff val="35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durabilidad</a:t>
            </a:r>
            <a:r>
              <a:rPr lang="en-GB" b="1" dirty="0">
                <a:solidFill>
                  <a:schemeClr val="tx1">
                    <a:lumMod val="65000"/>
                    <a:lumOff val="35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 y la </a:t>
            </a:r>
            <a:r>
              <a:rPr lang="en-GB" b="1" dirty="0" err="1">
                <a:solidFill>
                  <a:schemeClr val="tx1">
                    <a:lumMod val="65000"/>
                    <a:lumOff val="35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reparabilidad</a:t>
            </a:r>
            <a:r>
              <a:rPr lang="en-GB" b="1" dirty="0">
                <a:solidFill>
                  <a:schemeClr val="tx1">
                    <a:lumMod val="65000"/>
                    <a:lumOff val="35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 de </a:t>
            </a:r>
            <a:r>
              <a:rPr lang="en-GB" b="1" dirty="0" err="1">
                <a:solidFill>
                  <a:schemeClr val="tx1">
                    <a:lumMod val="65000"/>
                    <a:lumOff val="35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los</a:t>
            </a:r>
            <a:r>
              <a:rPr lang="en-GB" b="1" dirty="0">
                <a:solidFill>
                  <a:schemeClr val="tx1">
                    <a:lumMod val="65000"/>
                    <a:lumOff val="35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 </a:t>
            </a:r>
            <a:r>
              <a:rPr lang="en-GB" b="1" dirty="0" err="1">
                <a:solidFill>
                  <a:schemeClr val="tx1">
                    <a:lumMod val="65000"/>
                    <a:lumOff val="35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productos</a:t>
            </a:r>
            <a:br>
              <a:rPr lang="en-GB" b="1" dirty="0">
                <a:solidFill>
                  <a:schemeClr val="tx1">
                    <a:lumMod val="65000"/>
                    <a:lumOff val="35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br>
            <a:endParaRPr lang="es-ES_tradnl" b="1" dirty="0">
              <a:solidFill>
                <a:schemeClr val="tx1">
                  <a:lumMod val="65000"/>
                  <a:lumOff val="35000"/>
                </a:schemeClr>
              </a:solidFill>
              <a:latin typeface="Helvetica Neue Condensed" panose="02000503000000020004" pitchFamily="2" charset="0"/>
              <a:ea typeface="Helvetica Neue Condensed" panose="02000503000000020004" pitchFamily="2" charset="0"/>
              <a:cs typeface="Helvetica Neue Condensed" panose="02000503000000020004" pitchFamily="2" charset="0"/>
            </a:endParaRPr>
          </a:p>
        </p:txBody>
      </p:sp>
      <p:sp>
        <p:nvSpPr>
          <p:cNvPr id="6" name="Title 1">
            <a:extLst>
              <a:ext uri="{FF2B5EF4-FFF2-40B4-BE49-F238E27FC236}">
                <a16:creationId xmlns:a16="http://schemas.microsoft.com/office/drawing/2014/main" id="{598504BC-C488-23F9-5999-B5B2157B6772}"/>
              </a:ext>
            </a:extLst>
          </p:cNvPr>
          <p:cNvSpPr txBox="1">
            <a:spLocks/>
          </p:cNvSpPr>
          <p:nvPr/>
        </p:nvSpPr>
        <p:spPr>
          <a:xfrm>
            <a:off x="554183" y="587809"/>
            <a:ext cx="3643746" cy="3641292"/>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s-ES_tradnl" b="1" dirty="0">
                <a:solidFill>
                  <a:srgbClr val="00B0F0"/>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El objetivo </a:t>
            </a:r>
            <a:r>
              <a:rPr lang="en-US" b="1" dirty="0">
                <a:solidFill>
                  <a:srgbClr val="00B0F0"/>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final es </a:t>
            </a:r>
            <a:r>
              <a:rPr lang="en-US" b="1" dirty="0" err="1">
                <a:solidFill>
                  <a:srgbClr val="00B0F0"/>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estimular</a:t>
            </a:r>
            <a:r>
              <a:rPr lang="en-US" b="1" dirty="0">
                <a:solidFill>
                  <a:srgbClr val="00B0F0"/>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 la </a:t>
            </a:r>
            <a:r>
              <a:rPr lang="en-US" b="1" dirty="0" err="1">
                <a:solidFill>
                  <a:srgbClr val="00B0F0"/>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demanda</a:t>
            </a:r>
            <a:r>
              <a:rPr lang="en-US" b="1" dirty="0">
                <a:solidFill>
                  <a:srgbClr val="00B0F0"/>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 de </a:t>
            </a:r>
            <a:r>
              <a:rPr lang="en-US" b="1" dirty="0" err="1">
                <a:solidFill>
                  <a:srgbClr val="00B0F0"/>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productos</a:t>
            </a:r>
            <a:r>
              <a:rPr lang="en-US" b="1" dirty="0">
                <a:solidFill>
                  <a:srgbClr val="00B0F0"/>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 </a:t>
            </a:r>
            <a:r>
              <a:rPr lang="en-US" b="1" dirty="0" err="1">
                <a:solidFill>
                  <a:srgbClr val="00B0F0"/>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sostenibles</a:t>
            </a:r>
            <a:endParaRPr lang="es-ES_tradnl" b="1" dirty="0">
              <a:solidFill>
                <a:srgbClr val="00B0F0"/>
              </a:solidFill>
              <a:latin typeface="Helvetica Neue Condensed" panose="02000503000000020004" pitchFamily="2" charset="0"/>
              <a:ea typeface="Helvetica Neue Condensed" panose="02000503000000020004" pitchFamily="2" charset="0"/>
              <a:cs typeface="Helvetica Neue Condensed" panose="02000503000000020004" pitchFamily="2" charset="0"/>
            </a:endParaRPr>
          </a:p>
        </p:txBody>
      </p:sp>
      <p:sp>
        <p:nvSpPr>
          <p:cNvPr id="9" name="TextBox 8">
            <a:extLst>
              <a:ext uri="{FF2B5EF4-FFF2-40B4-BE49-F238E27FC236}">
                <a16:creationId xmlns:a16="http://schemas.microsoft.com/office/drawing/2014/main" id="{233C6484-5009-CC55-D178-5640B9859EAA}"/>
              </a:ext>
            </a:extLst>
          </p:cNvPr>
          <p:cNvSpPr txBox="1"/>
          <p:nvPr/>
        </p:nvSpPr>
        <p:spPr>
          <a:xfrm>
            <a:off x="400050" y="5254528"/>
            <a:ext cx="2705100" cy="1323439"/>
          </a:xfrm>
          <a:prstGeom prst="rect">
            <a:avLst/>
          </a:prstGeom>
          <a:noFill/>
        </p:spPr>
        <p:txBody>
          <a:bodyPr wrap="square" rtlCol="0">
            <a:spAutoFit/>
          </a:bodyPr>
          <a:lstStyle/>
          <a:p>
            <a:r>
              <a:rPr lang="en-GB" sz="2000" b="1" dirty="0" err="1">
                <a:solidFill>
                  <a:schemeClr val="tx1">
                    <a:lumMod val="50000"/>
                    <a:lumOff val="50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Modificación</a:t>
            </a:r>
            <a:r>
              <a:rPr lang="en-GB" sz="2000" b="1" dirty="0">
                <a:solidFill>
                  <a:schemeClr val="tx1">
                    <a:lumMod val="50000"/>
                    <a:lumOff val="50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 de la </a:t>
            </a:r>
            <a:r>
              <a:rPr lang="en-GB" sz="2000" b="1" dirty="0" err="1">
                <a:solidFill>
                  <a:schemeClr val="tx1">
                    <a:lumMod val="50000"/>
                    <a:lumOff val="50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Directiva</a:t>
            </a:r>
            <a:r>
              <a:rPr lang="en-GB" sz="2000" b="1" dirty="0">
                <a:solidFill>
                  <a:schemeClr val="tx1">
                    <a:lumMod val="50000"/>
                    <a:lumOff val="50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 2005/29/CE </a:t>
            </a:r>
            <a:r>
              <a:rPr lang="en-GB" sz="2000" b="1" dirty="0" err="1">
                <a:solidFill>
                  <a:schemeClr val="tx1">
                    <a:lumMod val="50000"/>
                    <a:lumOff val="50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sobre</a:t>
            </a:r>
            <a:r>
              <a:rPr lang="en-GB" sz="2000" b="1" dirty="0">
                <a:solidFill>
                  <a:schemeClr val="tx1">
                    <a:lumMod val="50000"/>
                    <a:lumOff val="50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 </a:t>
            </a:r>
            <a:r>
              <a:rPr lang="en-GB" sz="2000" b="1" dirty="0" err="1">
                <a:solidFill>
                  <a:schemeClr val="tx1">
                    <a:lumMod val="50000"/>
                    <a:lumOff val="50000"/>
                  </a:schemeClr>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prácticas</a:t>
            </a:r>
            <a:r>
              <a:rPr lang="en-GB" sz="2000" b="1" dirty="0">
                <a:solidFill>
                  <a:schemeClr val="tx1">
                    <a:lumMod val="50000"/>
                    <a:lumOff val="50000"/>
                  </a:schemeClr>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 </a:t>
            </a:r>
            <a:r>
              <a:rPr lang="en-GB" sz="2000" b="1" dirty="0" err="1">
                <a:solidFill>
                  <a:schemeClr val="tx1">
                    <a:lumMod val="50000"/>
                    <a:lumOff val="50000"/>
                  </a:schemeClr>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comerciales</a:t>
            </a:r>
            <a:r>
              <a:rPr lang="en-GB" sz="2000" b="1" dirty="0">
                <a:solidFill>
                  <a:schemeClr val="tx1">
                    <a:lumMod val="50000"/>
                    <a:lumOff val="50000"/>
                  </a:schemeClr>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 </a:t>
            </a:r>
            <a:r>
              <a:rPr lang="en-GB" sz="2000" b="1" dirty="0" err="1">
                <a:solidFill>
                  <a:schemeClr val="tx1">
                    <a:lumMod val="50000"/>
                    <a:lumOff val="50000"/>
                  </a:schemeClr>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desleales</a:t>
            </a:r>
            <a:endParaRPr lang="es-ES_tradnl" sz="2000" b="1" dirty="0">
              <a:solidFill>
                <a:schemeClr val="tx1">
                  <a:lumMod val="50000"/>
                  <a:lumOff val="50000"/>
                </a:schemeClr>
              </a:solidFill>
              <a:latin typeface="Helvetica Neue Condensed" panose="02000503000000020004" pitchFamily="2" charset="0"/>
              <a:ea typeface="Helvetica Neue Condensed" panose="02000503000000020004" pitchFamily="2" charset="0"/>
              <a:cs typeface="Helvetica Neue Condensed" panose="02000503000000020004" pitchFamily="2" charset="0"/>
            </a:endParaRPr>
          </a:p>
        </p:txBody>
      </p:sp>
    </p:spTree>
    <p:extLst>
      <p:ext uri="{BB962C8B-B14F-4D97-AF65-F5344CB8AC3E}">
        <p14:creationId xmlns:p14="http://schemas.microsoft.com/office/powerpoint/2010/main" val="25002051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7E97AF-42E5-C284-3A5A-F6842A55B5C9}"/>
              </a:ext>
            </a:extLst>
          </p:cNvPr>
          <p:cNvSpPr>
            <a:spLocks noGrp="1"/>
          </p:cNvSpPr>
          <p:nvPr>
            <p:ph type="title"/>
          </p:nvPr>
        </p:nvSpPr>
        <p:spPr>
          <a:xfrm>
            <a:off x="667753" y="539829"/>
            <a:ext cx="6261100" cy="1584706"/>
          </a:xfrm>
        </p:spPr>
        <p:txBody>
          <a:bodyPr>
            <a:normAutofit/>
          </a:bodyPr>
          <a:lstStyle/>
          <a:p>
            <a:r>
              <a:rPr lang="es-ES_tradnl" sz="5400" b="1" dirty="0">
                <a:solidFill>
                  <a:srgbClr val="00B0F0"/>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Alegación Ambiental</a:t>
            </a:r>
            <a:br>
              <a:rPr lang="es-ES_tradnl" sz="5400" b="1" dirty="0">
                <a:solidFill>
                  <a:srgbClr val="00B0F0"/>
                </a:solidFill>
                <a:latin typeface="Helvetica Neue Condensed" panose="02000503000000020004" pitchFamily="2" charset="0"/>
                <a:ea typeface="Helvetica Neue Condensed" panose="02000503000000020004" pitchFamily="2" charset="0"/>
                <a:cs typeface="Helvetica Neue Condensed" panose="02000503000000020004" pitchFamily="2" charset="0"/>
              </a:rPr>
            </a:br>
            <a:endParaRPr lang="es-ES_tradnl" sz="5400" b="1" dirty="0">
              <a:solidFill>
                <a:srgbClr val="00B0F0"/>
              </a:solidFill>
              <a:latin typeface="Helvetica Neue Condensed" panose="02000503000000020004" pitchFamily="2" charset="0"/>
              <a:ea typeface="Helvetica Neue Condensed" panose="02000503000000020004" pitchFamily="2" charset="0"/>
              <a:cs typeface="Helvetica Neue Condensed" panose="02000503000000020004" pitchFamily="2" charset="0"/>
            </a:endParaRPr>
          </a:p>
        </p:txBody>
      </p:sp>
      <p:sp>
        <p:nvSpPr>
          <p:cNvPr id="6" name="TextBox 5">
            <a:extLst>
              <a:ext uri="{FF2B5EF4-FFF2-40B4-BE49-F238E27FC236}">
                <a16:creationId xmlns:a16="http://schemas.microsoft.com/office/drawing/2014/main" id="{D8F6AC95-0E94-9C5A-9EA2-67C5AE73FA41}"/>
              </a:ext>
            </a:extLst>
          </p:cNvPr>
          <p:cNvSpPr txBox="1"/>
          <p:nvPr/>
        </p:nvSpPr>
        <p:spPr>
          <a:xfrm>
            <a:off x="667753" y="2124535"/>
            <a:ext cx="6261100" cy="4524315"/>
          </a:xfrm>
          <a:prstGeom prst="rect">
            <a:avLst/>
          </a:prstGeom>
          <a:noFill/>
        </p:spPr>
        <p:txBody>
          <a:bodyPr wrap="square" rtlCol="0">
            <a:spAutoFit/>
          </a:bodyPr>
          <a:lstStyle/>
          <a:p>
            <a:pPr marL="0" indent="0" fontAlgn="base">
              <a:buNone/>
            </a:pPr>
            <a:r>
              <a:rPr lang="en-GB" sz="3200" b="1" dirty="0" err="1">
                <a:solidFill>
                  <a:schemeClr val="tx1">
                    <a:lumMod val="65000"/>
                    <a:lumOff val="35000"/>
                  </a:schemeClr>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todo</a:t>
            </a:r>
            <a:r>
              <a:rPr lang="en-GB" sz="3200" b="1" dirty="0">
                <a:solidFill>
                  <a:schemeClr val="tx1">
                    <a:lumMod val="65000"/>
                    <a:lumOff val="35000"/>
                  </a:schemeClr>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 </a:t>
            </a:r>
            <a:r>
              <a:rPr lang="en-GB" sz="3200" b="1" dirty="0" err="1">
                <a:solidFill>
                  <a:schemeClr val="tx1">
                    <a:lumMod val="65000"/>
                    <a:lumOff val="35000"/>
                  </a:schemeClr>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mensaje</a:t>
            </a:r>
            <a:r>
              <a:rPr lang="en-GB" sz="3200" b="1" dirty="0">
                <a:solidFill>
                  <a:schemeClr val="tx1">
                    <a:lumMod val="65000"/>
                    <a:lumOff val="35000"/>
                  </a:schemeClr>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 commercial que </a:t>
            </a:r>
            <a:r>
              <a:rPr lang="en-GB" sz="3200" b="1" dirty="0">
                <a:solidFill>
                  <a:srgbClr val="92D050"/>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no sea </a:t>
            </a:r>
            <a:r>
              <a:rPr lang="en-GB" sz="3200" b="1" dirty="0" err="1">
                <a:solidFill>
                  <a:srgbClr val="92D050"/>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obligatorio</a:t>
            </a:r>
            <a:r>
              <a:rPr lang="en-GB" sz="3200" b="1" dirty="0">
                <a:solidFill>
                  <a:srgbClr val="92D050"/>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 </a:t>
            </a:r>
            <a:r>
              <a:rPr lang="en-GB" sz="3200" b="1" dirty="0">
                <a:solidFill>
                  <a:schemeClr val="tx1">
                    <a:lumMod val="65000"/>
                    <a:lumOff val="35000"/>
                  </a:schemeClr>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con </a:t>
            </a:r>
            <a:r>
              <a:rPr lang="en-GB" sz="3200" b="1" dirty="0" err="1">
                <a:solidFill>
                  <a:schemeClr val="tx1">
                    <a:lumMod val="65000"/>
                    <a:lumOff val="35000"/>
                  </a:schemeClr>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arreglo</a:t>
            </a:r>
            <a:r>
              <a:rPr lang="en-GB" sz="3200" b="1" dirty="0">
                <a:solidFill>
                  <a:schemeClr val="tx1">
                    <a:lumMod val="65000"/>
                    <a:lumOff val="35000"/>
                  </a:schemeClr>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 al </a:t>
            </a:r>
            <a:r>
              <a:rPr lang="en-GB" sz="3200" b="1" dirty="0" err="1">
                <a:solidFill>
                  <a:schemeClr val="tx1">
                    <a:lumMod val="65000"/>
                    <a:lumOff val="35000"/>
                  </a:schemeClr>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Derecho</a:t>
            </a:r>
            <a:r>
              <a:rPr lang="en-GB" sz="3200" b="1" dirty="0">
                <a:solidFill>
                  <a:schemeClr val="tx1">
                    <a:lumMod val="65000"/>
                    <a:lumOff val="35000"/>
                  </a:schemeClr>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 de la Unión o al </a:t>
            </a:r>
            <a:r>
              <a:rPr lang="en-GB" sz="3200" b="1" dirty="0" err="1">
                <a:solidFill>
                  <a:schemeClr val="tx1">
                    <a:lumMod val="65000"/>
                    <a:lumOff val="35000"/>
                  </a:schemeClr>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Derecho</a:t>
            </a:r>
            <a:r>
              <a:rPr lang="en-GB" sz="3200" b="1" dirty="0">
                <a:solidFill>
                  <a:schemeClr val="tx1">
                    <a:lumMod val="65000"/>
                    <a:lumOff val="35000"/>
                  </a:schemeClr>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 </a:t>
            </a:r>
            <a:r>
              <a:rPr lang="en-GB" sz="3200" b="1" dirty="0" err="1">
                <a:solidFill>
                  <a:schemeClr val="tx1">
                    <a:lumMod val="65000"/>
                    <a:lumOff val="35000"/>
                  </a:schemeClr>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nacional</a:t>
            </a:r>
            <a:r>
              <a:rPr lang="en-GB" sz="3200" b="1" dirty="0">
                <a:solidFill>
                  <a:schemeClr val="tx1">
                    <a:lumMod val="65000"/>
                    <a:lumOff val="35000"/>
                  </a:schemeClr>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 </a:t>
            </a:r>
            <a:r>
              <a:rPr lang="en-GB" sz="3200" b="1" dirty="0" err="1">
                <a:solidFill>
                  <a:schemeClr val="tx1">
                    <a:lumMod val="65000"/>
                    <a:lumOff val="35000"/>
                  </a:schemeClr>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incluida</a:t>
            </a:r>
            <a:r>
              <a:rPr lang="en-GB" sz="3200" b="1" dirty="0">
                <a:solidFill>
                  <a:schemeClr val="tx1">
                    <a:lumMod val="65000"/>
                    <a:lumOff val="35000"/>
                  </a:schemeClr>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 la </a:t>
            </a:r>
            <a:r>
              <a:rPr lang="en-GB" sz="3200" b="1" dirty="0" err="1">
                <a:solidFill>
                  <a:srgbClr val="92D050"/>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representación</a:t>
            </a:r>
            <a:r>
              <a:rPr lang="en-GB" sz="3200" b="1" dirty="0">
                <a:solidFill>
                  <a:srgbClr val="92D050"/>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 textual, </a:t>
            </a:r>
            <a:r>
              <a:rPr lang="en-GB" sz="3200" b="1" dirty="0" err="1">
                <a:solidFill>
                  <a:srgbClr val="92D050"/>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pictórica</a:t>
            </a:r>
            <a:r>
              <a:rPr lang="en-GB" sz="3200" b="1" dirty="0">
                <a:solidFill>
                  <a:srgbClr val="92D050"/>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 </a:t>
            </a:r>
            <a:r>
              <a:rPr lang="en-GB" sz="3200" b="1" dirty="0" err="1">
                <a:solidFill>
                  <a:srgbClr val="92D050"/>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gráfica</a:t>
            </a:r>
            <a:r>
              <a:rPr lang="en-GB" sz="3200" b="1" dirty="0">
                <a:solidFill>
                  <a:srgbClr val="92D050"/>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 o </a:t>
            </a:r>
            <a:r>
              <a:rPr lang="en-GB" sz="3200" b="1" dirty="0" err="1">
                <a:solidFill>
                  <a:srgbClr val="92D050"/>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simbólica</a:t>
            </a:r>
            <a:r>
              <a:rPr lang="en-GB" sz="3200" b="1" dirty="0">
                <a:solidFill>
                  <a:schemeClr val="tx1">
                    <a:lumMod val="65000"/>
                    <a:lumOff val="35000"/>
                  </a:schemeClr>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 </a:t>
            </a:r>
            <a:r>
              <a:rPr lang="en-GB" sz="3200" b="1" dirty="0" err="1">
                <a:solidFill>
                  <a:schemeClr val="tx1">
                    <a:lumMod val="65000"/>
                    <a:lumOff val="35000"/>
                  </a:schemeClr>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en</a:t>
            </a:r>
            <a:r>
              <a:rPr lang="en-GB" sz="3200" b="1" dirty="0">
                <a:solidFill>
                  <a:schemeClr val="tx1">
                    <a:lumMod val="65000"/>
                    <a:lumOff val="35000"/>
                  </a:schemeClr>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 </a:t>
            </a:r>
            <a:r>
              <a:rPr lang="en-GB" sz="3200" b="1" dirty="0" err="1">
                <a:solidFill>
                  <a:schemeClr val="tx1">
                    <a:lumMod val="65000"/>
                    <a:lumOff val="35000"/>
                  </a:schemeClr>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cualquier</a:t>
            </a:r>
            <a:r>
              <a:rPr lang="en-GB" sz="3200" b="1" dirty="0">
                <a:solidFill>
                  <a:schemeClr val="tx1">
                    <a:lumMod val="65000"/>
                    <a:lumOff val="35000"/>
                  </a:schemeClr>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 forma, </a:t>
            </a:r>
            <a:r>
              <a:rPr lang="en-GB" sz="3200" b="1" dirty="0" err="1">
                <a:solidFill>
                  <a:schemeClr val="tx1">
                    <a:lumMod val="65000"/>
                    <a:lumOff val="35000"/>
                  </a:schemeClr>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incluidas</a:t>
            </a:r>
            <a:r>
              <a:rPr lang="en-GB" sz="3200" b="1" dirty="0">
                <a:solidFill>
                  <a:schemeClr val="tx1">
                    <a:lumMod val="65000"/>
                    <a:lumOff val="35000"/>
                  </a:schemeClr>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 las </a:t>
            </a:r>
            <a:r>
              <a:rPr lang="en-GB" sz="3200" b="1" dirty="0" err="1">
                <a:solidFill>
                  <a:srgbClr val="92D050"/>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etiquetas</a:t>
            </a:r>
            <a:r>
              <a:rPr lang="en-GB" sz="3200" b="1" dirty="0">
                <a:solidFill>
                  <a:srgbClr val="92D050"/>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 </a:t>
            </a:r>
            <a:r>
              <a:rPr lang="en-GB" sz="3200" b="1" dirty="0">
                <a:solidFill>
                  <a:schemeClr val="tx1">
                    <a:lumMod val="65000"/>
                    <a:lumOff val="35000"/>
                  </a:schemeClr>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las</a:t>
            </a:r>
            <a:r>
              <a:rPr lang="en-GB" sz="3200" b="1" dirty="0">
                <a:solidFill>
                  <a:srgbClr val="92D050"/>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 </a:t>
            </a:r>
            <a:r>
              <a:rPr lang="en-GB" sz="3200" b="1" dirty="0" err="1">
                <a:solidFill>
                  <a:srgbClr val="92D050"/>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marcas</a:t>
            </a:r>
            <a:r>
              <a:rPr lang="en-GB" sz="3200" b="1" dirty="0">
                <a:solidFill>
                  <a:srgbClr val="92D050"/>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 </a:t>
            </a:r>
            <a:r>
              <a:rPr lang="en-GB" sz="3200" b="1" dirty="0" err="1">
                <a:solidFill>
                  <a:schemeClr val="tx1">
                    <a:lumMod val="65000"/>
                    <a:lumOff val="35000"/>
                  </a:schemeClr>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comerciales</a:t>
            </a:r>
            <a:r>
              <a:rPr lang="en-GB" sz="3200" b="1" dirty="0">
                <a:solidFill>
                  <a:schemeClr val="tx1">
                    <a:lumMod val="65000"/>
                    <a:lumOff val="35000"/>
                  </a:schemeClr>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 </a:t>
            </a:r>
            <a:r>
              <a:rPr lang="en-GB" sz="3200" b="1" dirty="0" err="1">
                <a:solidFill>
                  <a:schemeClr val="tx1">
                    <a:lumMod val="65000"/>
                    <a:lumOff val="35000"/>
                  </a:schemeClr>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los</a:t>
            </a:r>
            <a:r>
              <a:rPr lang="en-GB" sz="3200" b="1" dirty="0">
                <a:solidFill>
                  <a:srgbClr val="92D050"/>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 </a:t>
            </a:r>
            <a:r>
              <a:rPr lang="en-GB" sz="3200" b="1" dirty="0" err="1">
                <a:solidFill>
                  <a:srgbClr val="92D050"/>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nombres</a:t>
            </a:r>
            <a:r>
              <a:rPr lang="en-GB" sz="3200" b="1" dirty="0">
                <a:solidFill>
                  <a:srgbClr val="92D050"/>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 de </a:t>
            </a:r>
            <a:r>
              <a:rPr lang="en-GB" sz="3200" b="1" dirty="0" err="1">
                <a:solidFill>
                  <a:srgbClr val="92D050"/>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empresas</a:t>
            </a:r>
            <a:r>
              <a:rPr lang="en-GB" sz="3200" b="1" dirty="0">
                <a:solidFill>
                  <a:srgbClr val="92D050"/>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 </a:t>
            </a:r>
            <a:r>
              <a:rPr lang="en-GB" sz="3200" b="1" dirty="0">
                <a:solidFill>
                  <a:schemeClr val="tx1">
                    <a:lumMod val="65000"/>
                    <a:lumOff val="35000"/>
                  </a:schemeClr>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o </a:t>
            </a:r>
            <a:r>
              <a:rPr lang="en-GB" sz="3200" b="1" dirty="0" err="1">
                <a:solidFill>
                  <a:schemeClr val="tx1">
                    <a:lumMod val="65000"/>
                    <a:lumOff val="35000"/>
                  </a:schemeClr>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los</a:t>
            </a:r>
            <a:r>
              <a:rPr lang="en-GB" sz="3200" b="1" dirty="0">
                <a:solidFill>
                  <a:schemeClr val="tx1">
                    <a:lumMod val="65000"/>
                    <a:lumOff val="35000"/>
                  </a:schemeClr>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 </a:t>
            </a:r>
            <a:r>
              <a:rPr lang="en-GB" sz="3200" b="1" dirty="0" err="1">
                <a:solidFill>
                  <a:srgbClr val="92D050"/>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nombres</a:t>
            </a:r>
            <a:r>
              <a:rPr lang="en-GB" sz="3200" b="1" dirty="0">
                <a:solidFill>
                  <a:srgbClr val="92D050"/>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 de </a:t>
            </a:r>
            <a:r>
              <a:rPr lang="en-GB" sz="3200" b="1" dirty="0" err="1">
                <a:solidFill>
                  <a:srgbClr val="92D050"/>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productos</a:t>
            </a:r>
            <a:r>
              <a:rPr lang="en-GB" sz="3200" b="1" dirty="0">
                <a:solidFill>
                  <a:schemeClr val="tx1">
                    <a:lumMod val="65000"/>
                    <a:lumOff val="35000"/>
                  </a:schemeClr>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a:t>
            </a:r>
            <a:endParaRPr lang="es-ES_tradnl" sz="4400" dirty="0"/>
          </a:p>
        </p:txBody>
      </p:sp>
      <p:pic>
        <p:nvPicPr>
          <p:cNvPr id="8" name="Graphic 7" descr="Open quotation mark with solid fill">
            <a:extLst>
              <a:ext uri="{FF2B5EF4-FFF2-40B4-BE49-F238E27FC236}">
                <a16:creationId xmlns:a16="http://schemas.microsoft.com/office/drawing/2014/main" id="{352F1D45-DBE9-5953-7BEE-C7297BCA699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0800000">
            <a:off x="667754" y="1134269"/>
            <a:ext cx="914400" cy="914400"/>
          </a:xfrm>
          <a:prstGeom prst="rect">
            <a:avLst/>
          </a:prstGeom>
        </p:spPr>
      </p:pic>
      <p:sp>
        <p:nvSpPr>
          <p:cNvPr id="3" name="Content Placeholder 2">
            <a:extLst>
              <a:ext uri="{FF2B5EF4-FFF2-40B4-BE49-F238E27FC236}">
                <a16:creationId xmlns:a16="http://schemas.microsoft.com/office/drawing/2014/main" id="{3D601799-DE23-1234-31B6-39D0AA89A7A2}"/>
              </a:ext>
            </a:extLst>
          </p:cNvPr>
          <p:cNvSpPr>
            <a:spLocks noGrp="1"/>
          </p:cNvSpPr>
          <p:nvPr>
            <p:ph idx="1"/>
          </p:nvPr>
        </p:nvSpPr>
        <p:spPr>
          <a:xfrm>
            <a:off x="7280639" y="734618"/>
            <a:ext cx="4629150" cy="6123382"/>
          </a:xfrm>
        </p:spPr>
        <p:txBody>
          <a:bodyPr>
            <a:normAutofit lnSpcReduction="10000"/>
          </a:bodyPr>
          <a:lstStyle/>
          <a:p>
            <a:pPr marL="0" indent="0" fontAlgn="base">
              <a:buNone/>
            </a:pPr>
            <a:r>
              <a:rPr lang="en-GB" sz="3200" b="1" dirty="0">
                <a:solidFill>
                  <a:schemeClr val="tx1">
                    <a:lumMod val="65000"/>
                    <a:lumOff val="35000"/>
                  </a:schemeClr>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a:t>
            </a:r>
            <a:r>
              <a:rPr lang="en-GB" sz="3200" b="1" dirty="0">
                <a:solidFill>
                  <a:srgbClr val="92D050"/>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que </a:t>
            </a:r>
            <a:r>
              <a:rPr lang="en-GB" sz="3200" b="1" dirty="0" err="1">
                <a:solidFill>
                  <a:srgbClr val="92D050"/>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indique</a:t>
            </a:r>
            <a:r>
              <a:rPr lang="en-GB" sz="3200" b="1" dirty="0">
                <a:solidFill>
                  <a:srgbClr val="92D050"/>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 o </a:t>
            </a:r>
            <a:r>
              <a:rPr lang="en-GB" sz="3200" b="1" dirty="0" err="1">
                <a:solidFill>
                  <a:srgbClr val="92D050"/>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implique</a:t>
            </a:r>
            <a:r>
              <a:rPr lang="en-GB" sz="3200" b="1" dirty="0">
                <a:solidFill>
                  <a:srgbClr val="92D050"/>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 </a:t>
            </a:r>
            <a:r>
              <a:rPr lang="en-GB" sz="3200" b="1" dirty="0">
                <a:solidFill>
                  <a:schemeClr val="tx1">
                    <a:lumMod val="65000"/>
                    <a:lumOff val="35000"/>
                  </a:schemeClr>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que un </a:t>
            </a:r>
            <a:r>
              <a:rPr lang="en-GB" sz="3200" b="1" dirty="0" err="1">
                <a:solidFill>
                  <a:schemeClr val="tx1">
                    <a:lumMod val="65000"/>
                    <a:lumOff val="35000"/>
                  </a:schemeClr>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producto</a:t>
            </a:r>
            <a:r>
              <a:rPr lang="en-GB" sz="3200" b="1" dirty="0">
                <a:solidFill>
                  <a:schemeClr val="tx1">
                    <a:lumMod val="65000"/>
                    <a:lumOff val="35000"/>
                  </a:schemeClr>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 o un </a:t>
            </a:r>
            <a:r>
              <a:rPr lang="en-GB" sz="3200" b="1" dirty="0" err="1">
                <a:solidFill>
                  <a:schemeClr val="tx1">
                    <a:lumMod val="65000"/>
                    <a:lumOff val="35000"/>
                  </a:schemeClr>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comerciante</a:t>
            </a:r>
            <a:r>
              <a:rPr lang="en-GB" sz="3200" b="1" dirty="0">
                <a:solidFill>
                  <a:schemeClr val="tx1">
                    <a:lumMod val="65000"/>
                    <a:lumOff val="35000"/>
                  </a:schemeClr>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a:t>
            </a:r>
          </a:p>
          <a:p>
            <a:pPr marL="0" indent="0" fontAlgn="base">
              <a:buNone/>
            </a:pPr>
            <a:endParaRPr lang="en-GB" sz="3200" b="1" dirty="0">
              <a:solidFill>
                <a:schemeClr val="tx1">
                  <a:lumMod val="65000"/>
                  <a:lumOff val="35000"/>
                </a:schemeClr>
              </a:solidFill>
              <a:latin typeface="Helvetica Neue Condensed" panose="02000503000000020004" pitchFamily="2" charset="0"/>
              <a:ea typeface="Helvetica Neue Condensed" panose="02000503000000020004" pitchFamily="2" charset="0"/>
              <a:cs typeface="Helvetica Neue Condensed" panose="02000503000000020004" pitchFamily="2" charset="0"/>
            </a:endParaRPr>
          </a:p>
          <a:p>
            <a:pPr fontAlgn="base">
              <a:buClr>
                <a:srgbClr val="92D050"/>
              </a:buClr>
              <a:buFont typeface="Wingdings" pitchFamily="2" charset="2"/>
              <a:buChar char="§"/>
            </a:pPr>
            <a:r>
              <a:rPr lang="en-GB" sz="3200" b="1" dirty="0">
                <a:solidFill>
                  <a:schemeClr val="tx1">
                    <a:lumMod val="65000"/>
                    <a:lumOff val="35000"/>
                  </a:schemeClr>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 </a:t>
            </a:r>
            <a:r>
              <a:rPr lang="en-GB" sz="3200" b="1" dirty="0" err="1">
                <a:solidFill>
                  <a:schemeClr val="tx1">
                    <a:lumMod val="65000"/>
                    <a:lumOff val="35000"/>
                  </a:schemeClr>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tiene</a:t>
            </a:r>
            <a:r>
              <a:rPr lang="en-GB" sz="3200" b="1" dirty="0">
                <a:solidFill>
                  <a:schemeClr val="tx1">
                    <a:lumMod val="65000"/>
                    <a:lumOff val="35000"/>
                  </a:schemeClr>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 un </a:t>
            </a:r>
            <a:r>
              <a:rPr lang="en-GB" sz="3200" b="1" dirty="0" err="1">
                <a:solidFill>
                  <a:schemeClr val="tx1">
                    <a:lumMod val="65000"/>
                    <a:lumOff val="35000"/>
                  </a:schemeClr>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impacto</a:t>
            </a:r>
            <a:r>
              <a:rPr lang="en-GB" sz="3200" b="1" dirty="0">
                <a:solidFill>
                  <a:schemeClr val="tx1">
                    <a:lumMod val="65000"/>
                    <a:lumOff val="35000"/>
                  </a:schemeClr>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 </a:t>
            </a:r>
            <a:r>
              <a:rPr lang="en-GB" sz="3200" b="1" dirty="0" err="1">
                <a:solidFill>
                  <a:schemeClr val="tx1">
                    <a:lumMod val="65000"/>
                    <a:lumOff val="35000"/>
                  </a:schemeClr>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positivo</a:t>
            </a:r>
            <a:r>
              <a:rPr lang="en-GB" sz="3200" b="1" dirty="0">
                <a:solidFill>
                  <a:schemeClr val="tx1">
                    <a:lumMod val="65000"/>
                    <a:lumOff val="35000"/>
                  </a:schemeClr>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 o </a:t>
            </a:r>
            <a:r>
              <a:rPr lang="en-GB" sz="3200" b="1" dirty="0" err="1">
                <a:solidFill>
                  <a:schemeClr val="tx1">
                    <a:lumMod val="65000"/>
                    <a:lumOff val="35000"/>
                  </a:schemeClr>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nulo</a:t>
            </a:r>
            <a:r>
              <a:rPr lang="en-GB" sz="3200" b="1" dirty="0">
                <a:solidFill>
                  <a:schemeClr val="tx1">
                    <a:lumMod val="65000"/>
                    <a:lumOff val="35000"/>
                  </a:schemeClr>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 </a:t>
            </a:r>
            <a:r>
              <a:rPr lang="en-GB" sz="3200" b="1" dirty="0" err="1">
                <a:solidFill>
                  <a:schemeClr val="tx1">
                    <a:lumMod val="65000"/>
                    <a:lumOff val="35000"/>
                  </a:schemeClr>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en</a:t>
            </a:r>
            <a:r>
              <a:rPr lang="en-GB" sz="3200" b="1" dirty="0">
                <a:solidFill>
                  <a:schemeClr val="tx1">
                    <a:lumMod val="65000"/>
                    <a:lumOff val="35000"/>
                  </a:schemeClr>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 </a:t>
            </a:r>
            <a:r>
              <a:rPr lang="en-GB" sz="3200" b="1" dirty="0" err="1">
                <a:solidFill>
                  <a:schemeClr val="tx1">
                    <a:lumMod val="65000"/>
                    <a:lumOff val="35000"/>
                  </a:schemeClr>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el</a:t>
            </a:r>
            <a:r>
              <a:rPr lang="en-GB" sz="3200" b="1" dirty="0">
                <a:solidFill>
                  <a:schemeClr val="tx1">
                    <a:lumMod val="65000"/>
                    <a:lumOff val="35000"/>
                  </a:schemeClr>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 medio </a:t>
            </a:r>
            <a:r>
              <a:rPr lang="en-GB" sz="3200" b="1" dirty="0" err="1">
                <a:solidFill>
                  <a:schemeClr val="tx1">
                    <a:lumMod val="65000"/>
                    <a:lumOff val="35000"/>
                  </a:schemeClr>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ambiente</a:t>
            </a:r>
            <a:endParaRPr lang="en-GB" sz="3200" b="1" dirty="0">
              <a:solidFill>
                <a:schemeClr val="tx1">
                  <a:lumMod val="65000"/>
                  <a:lumOff val="35000"/>
                </a:schemeClr>
              </a:solidFill>
              <a:latin typeface="Helvetica Neue Condensed" panose="02000503000000020004" pitchFamily="2" charset="0"/>
              <a:ea typeface="Helvetica Neue Condensed" panose="02000503000000020004" pitchFamily="2" charset="0"/>
              <a:cs typeface="Helvetica Neue Condensed" panose="02000503000000020004" pitchFamily="2" charset="0"/>
            </a:endParaRPr>
          </a:p>
          <a:p>
            <a:pPr fontAlgn="base">
              <a:buClr>
                <a:srgbClr val="92D050"/>
              </a:buClr>
              <a:buFont typeface="Wingdings" pitchFamily="2" charset="2"/>
              <a:buChar char="§"/>
            </a:pPr>
            <a:r>
              <a:rPr lang="en-GB" sz="3200" b="1" dirty="0">
                <a:solidFill>
                  <a:schemeClr val="tx1">
                    <a:lumMod val="65000"/>
                    <a:lumOff val="35000"/>
                  </a:schemeClr>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 es </a:t>
            </a:r>
            <a:r>
              <a:rPr lang="en-GB" sz="3200" b="1" dirty="0" err="1">
                <a:solidFill>
                  <a:schemeClr val="tx1">
                    <a:lumMod val="65000"/>
                    <a:lumOff val="35000"/>
                  </a:schemeClr>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menos</a:t>
            </a:r>
            <a:r>
              <a:rPr lang="en-GB" sz="3200" b="1" dirty="0">
                <a:solidFill>
                  <a:schemeClr val="tx1">
                    <a:lumMod val="65000"/>
                    <a:lumOff val="35000"/>
                  </a:schemeClr>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 </a:t>
            </a:r>
            <a:r>
              <a:rPr lang="en-GB" sz="3200" b="1" dirty="0" err="1">
                <a:solidFill>
                  <a:schemeClr val="tx1">
                    <a:lumMod val="65000"/>
                    <a:lumOff val="35000"/>
                  </a:schemeClr>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perjudicial</a:t>
            </a:r>
            <a:r>
              <a:rPr lang="en-GB" sz="3200" b="1" dirty="0">
                <a:solidFill>
                  <a:schemeClr val="tx1">
                    <a:lumMod val="65000"/>
                    <a:lumOff val="35000"/>
                  </a:schemeClr>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 para </a:t>
            </a:r>
            <a:r>
              <a:rPr lang="en-GB" sz="3200" b="1" dirty="0" err="1">
                <a:solidFill>
                  <a:schemeClr val="tx1">
                    <a:lumMod val="65000"/>
                    <a:lumOff val="35000"/>
                  </a:schemeClr>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el</a:t>
            </a:r>
            <a:r>
              <a:rPr lang="en-GB" sz="3200" b="1" dirty="0">
                <a:solidFill>
                  <a:schemeClr val="tx1">
                    <a:lumMod val="65000"/>
                    <a:lumOff val="35000"/>
                  </a:schemeClr>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 medio </a:t>
            </a:r>
            <a:r>
              <a:rPr lang="en-GB" sz="3200" b="1" dirty="0" err="1">
                <a:solidFill>
                  <a:schemeClr val="tx1">
                    <a:lumMod val="65000"/>
                    <a:lumOff val="35000"/>
                  </a:schemeClr>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ambiente</a:t>
            </a:r>
            <a:r>
              <a:rPr lang="en-GB" sz="3200" b="1" dirty="0">
                <a:solidFill>
                  <a:schemeClr val="tx1">
                    <a:lumMod val="65000"/>
                    <a:lumOff val="35000"/>
                  </a:schemeClr>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 que </a:t>
            </a:r>
            <a:r>
              <a:rPr lang="en-GB" sz="3200" b="1" dirty="0" err="1">
                <a:solidFill>
                  <a:schemeClr val="tx1">
                    <a:lumMod val="65000"/>
                    <a:lumOff val="35000"/>
                  </a:schemeClr>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otros</a:t>
            </a:r>
            <a:r>
              <a:rPr lang="en-GB" sz="3200" b="1" dirty="0">
                <a:solidFill>
                  <a:schemeClr val="tx1">
                    <a:lumMod val="65000"/>
                    <a:lumOff val="35000"/>
                  </a:schemeClr>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 </a:t>
            </a:r>
            <a:r>
              <a:rPr lang="en-GB" sz="3200" b="1" dirty="0" err="1">
                <a:solidFill>
                  <a:schemeClr val="tx1">
                    <a:lumMod val="65000"/>
                    <a:lumOff val="35000"/>
                  </a:schemeClr>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productos</a:t>
            </a:r>
            <a:r>
              <a:rPr lang="en-GB" sz="3200" b="1" dirty="0">
                <a:solidFill>
                  <a:schemeClr val="tx1">
                    <a:lumMod val="65000"/>
                    <a:lumOff val="35000"/>
                  </a:schemeClr>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 o </a:t>
            </a:r>
            <a:r>
              <a:rPr lang="en-GB" sz="3200" b="1" dirty="0" err="1">
                <a:solidFill>
                  <a:schemeClr val="tx1">
                    <a:lumMod val="65000"/>
                    <a:lumOff val="35000"/>
                  </a:schemeClr>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comerciantes</a:t>
            </a:r>
            <a:r>
              <a:rPr lang="en-GB" sz="3200" b="1" dirty="0">
                <a:solidFill>
                  <a:schemeClr val="tx1">
                    <a:lumMod val="65000"/>
                    <a:lumOff val="35000"/>
                  </a:schemeClr>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 </a:t>
            </a:r>
          </a:p>
          <a:p>
            <a:pPr fontAlgn="base">
              <a:buClr>
                <a:srgbClr val="92D050"/>
              </a:buClr>
              <a:buFont typeface="Wingdings" pitchFamily="2" charset="2"/>
              <a:buChar char="§"/>
            </a:pPr>
            <a:r>
              <a:rPr lang="en-GB" sz="3200" b="1" dirty="0">
                <a:solidFill>
                  <a:schemeClr val="tx1">
                    <a:lumMod val="65000"/>
                    <a:lumOff val="35000"/>
                  </a:schemeClr>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ha </a:t>
            </a:r>
            <a:r>
              <a:rPr lang="en-GB" sz="3200" b="1" dirty="0" err="1">
                <a:solidFill>
                  <a:schemeClr val="tx1">
                    <a:lumMod val="65000"/>
                    <a:lumOff val="35000"/>
                  </a:schemeClr>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mejorado</a:t>
            </a:r>
            <a:r>
              <a:rPr lang="en-GB" sz="3200" b="1" dirty="0">
                <a:solidFill>
                  <a:schemeClr val="tx1">
                    <a:lumMod val="65000"/>
                    <a:lumOff val="35000"/>
                  </a:schemeClr>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 </a:t>
            </a:r>
            <a:r>
              <a:rPr lang="en-GB" sz="3200" b="1" dirty="0" err="1">
                <a:solidFill>
                  <a:schemeClr val="tx1">
                    <a:lumMod val="65000"/>
                    <a:lumOff val="35000"/>
                  </a:schemeClr>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su</a:t>
            </a:r>
            <a:r>
              <a:rPr lang="en-GB" sz="3200" b="1" dirty="0">
                <a:solidFill>
                  <a:schemeClr val="tx1">
                    <a:lumMod val="65000"/>
                    <a:lumOff val="35000"/>
                  </a:schemeClr>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 </a:t>
            </a:r>
            <a:r>
              <a:rPr lang="en-GB" sz="3200" b="1" dirty="0" err="1">
                <a:solidFill>
                  <a:schemeClr val="tx1">
                    <a:lumMod val="65000"/>
                    <a:lumOff val="35000"/>
                  </a:schemeClr>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impacto</a:t>
            </a:r>
            <a:r>
              <a:rPr lang="en-GB" sz="3200" b="1" dirty="0">
                <a:solidFill>
                  <a:schemeClr val="tx1">
                    <a:lumMod val="65000"/>
                    <a:lumOff val="35000"/>
                  </a:schemeClr>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 </a:t>
            </a:r>
            <a:r>
              <a:rPr lang="en-GB" sz="3200" b="1" dirty="0" err="1">
                <a:solidFill>
                  <a:schemeClr val="tx1">
                    <a:lumMod val="65000"/>
                    <a:lumOff val="35000"/>
                  </a:schemeClr>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ambiental</a:t>
            </a:r>
            <a:r>
              <a:rPr lang="en-GB" sz="3200" b="1" dirty="0">
                <a:solidFill>
                  <a:schemeClr val="tx1">
                    <a:lumMod val="65000"/>
                    <a:lumOff val="35000"/>
                  </a:schemeClr>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 a lo largo del </a:t>
            </a:r>
            <a:r>
              <a:rPr lang="en-GB" sz="3200" b="1" dirty="0" err="1">
                <a:solidFill>
                  <a:schemeClr val="tx1">
                    <a:lumMod val="65000"/>
                    <a:lumOff val="35000"/>
                  </a:schemeClr>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tiempo</a:t>
            </a:r>
            <a:endParaRPr lang="es-ES_tradnl" sz="1600" dirty="0"/>
          </a:p>
        </p:txBody>
      </p:sp>
    </p:spTree>
    <p:extLst>
      <p:ext uri="{BB962C8B-B14F-4D97-AF65-F5344CB8AC3E}">
        <p14:creationId xmlns:p14="http://schemas.microsoft.com/office/powerpoint/2010/main" val="37333336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83399C-42D5-43AD-A9E2-31A435441AD7}"/>
              </a:ext>
            </a:extLst>
          </p:cNvPr>
          <p:cNvSpPr>
            <a:spLocks noGrp="1"/>
          </p:cNvSpPr>
          <p:nvPr>
            <p:ph type="title"/>
          </p:nvPr>
        </p:nvSpPr>
        <p:spPr>
          <a:xfrm>
            <a:off x="0" y="0"/>
            <a:ext cx="12192000" cy="1325563"/>
          </a:xfrm>
          <a:solidFill>
            <a:srgbClr val="0091C9"/>
          </a:solidFill>
        </p:spPr>
        <p:txBody>
          <a:bodyPr/>
          <a:lstStyle/>
          <a:p>
            <a:pPr algn="ctr"/>
            <a:r>
              <a:rPr lang="es-ES_tradnl" b="1" dirty="0">
                <a:solidFill>
                  <a:schemeClr val="bg1"/>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https://</a:t>
            </a:r>
            <a:r>
              <a:rPr lang="es-ES_tradnl" b="1" dirty="0" err="1">
                <a:solidFill>
                  <a:schemeClr val="bg1"/>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www.heyfashion.org</a:t>
            </a:r>
            <a:r>
              <a:rPr lang="es-ES_tradnl" b="1" dirty="0">
                <a:solidFill>
                  <a:schemeClr val="bg1"/>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a:t>
            </a:r>
            <a:r>
              <a:rPr lang="es-ES_tradnl" b="1" dirty="0" err="1">
                <a:solidFill>
                  <a:srgbClr val="65CCF8"/>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legislation-tracker</a:t>
            </a:r>
            <a:r>
              <a:rPr lang="es-ES_tradnl" b="1" dirty="0">
                <a:solidFill>
                  <a:srgbClr val="65CCF8"/>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a:t>
            </a:r>
          </a:p>
        </p:txBody>
      </p:sp>
      <p:pic>
        <p:nvPicPr>
          <p:cNvPr id="5" name="Content Placeholder 4" descr="A screenshot of a computer&#10;&#10;Description automatically generated">
            <a:extLst>
              <a:ext uri="{FF2B5EF4-FFF2-40B4-BE49-F238E27FC236}">
                <a16:creationId xmlns:a16="http://schemas.microsoft.com/office/drawing/2014/main" id="{A1BCB43B-4C44-11DB-2B8C-80825BF6677C}"/>
              </a:ext>
            </a:extLst>
          </p:cNvPr>
          <p:cNvPicPr>
            <a:picLocks noGrp="1" noChangeAspect="1"/>
          </p:cNvPicPr>
          <p:nvPr>
            <p:ph idx="1"/>
          </p:nvPr>
        </p:nvPicPr>
        <p:blipFill rotWithShape="1">
          <a:blip r:embed="rId2"/>
          <a:srcRect t="11740" b="16912"/>
          <a:stretch/>
        </p:blipFill>
        <p:spPr>
          <a:xfrm>
            <a:off x="0" y="1421297"/>
            <a:ext cx="12192000" cy="5436703"/>
          </a:xfrm>
        </p:spPr>
      </p:pic>
    </p:spTree>
    <p:extLst>
      <p:ext uri="{BB962C8B-B14F-4D97-AF65-F5344CB8AC3E}">
        <p14:creationId xmlns:p14="http://schemas.microsoft.com/office/powerpoint/2010/main" val="19043499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46DC7C-C5CA-F3FA-671D-8B1C64E26C03}"/>
              </a:ext>
            </a:extLst>
          </p:cNvPr>
          <p:cNvSpPr>
            <a:spLocks noGrp="1"/>
          </p:cNvSpPr>
          <p:nvPr>
            <p:ph type="title"/>
          </p:nvPr>
        </p:nvSpPr>
        <p:spPr>
          <a:xfrm>
            <a:off x="309562" y="0"/>
            <a:ext cx="10515600" cy="1325563"/>
          </a:xfrm>
        </p:spPr>
        <p:txBody>
          <a:bodyPr/>
          <a:lstStyle/>
          <a:p>
            <a:r>
              <a:rPr lang="es-ES_tradnl" b="1" dirty="0">
                <a:solidFill>
                  <a:srgbClr val="00B0F0"/>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Nuevas prohibiciones</a:t>
            </a:r>
          </a:p>
        </p:txBody>
      </p:sp>
      <p:sp>
        <p:nvSpPr>
          <p:cNvPr id="3" name="Content Placeholder 2">
            <a:extLst>
              <a:ext uri="{FF2B5EF4-FFF2-40B4-BE49-F238E27FC236}">
                <a16:creationId xmlns:a16="http://schemas.microsoft.com/office/drawing/2014/main" id="{3C3040C5-F940-8182-61D2-9C8C78B5EC6A}"/>
              </a:ext>
            </a:extLst>
          </p:cNvPr>
          <p:cNvSpPr>
            <a:spLocks noGrp="1"/>
          </p:cNvSpPr>
          <p:nvPr>
            <p:ph idx="1"/>
          </p:nvPr>
        </p:nvSpPr>
        <p:spPr>
          <a:xfrm>
            <a:off x="309562" y="1204912"/>
            <a:ext cx="11591925" cy="5653088"/>
          </a:xfrm>
        </p:spPr>
        <p:txBody>
          <a:bodyPr>
            <a:normAutofit fontScale="92500"/>
          </a:bodyPr>
          <a:lstStyle/>
          <a:p>
            <a:pPr fontAlgn="base">
              <a:lnSpc>
                <a:spcPct val="100000"/>
              </a:lnSpc>
              <a:spcAft>
                <a:spcPts val="600"/>
              </a:spcAft>
              <a:buClr>
                <a:srgbClr val="65CCF8"/>
              </a:buClr>
              <a:buFont typeface="Wingdings" pitchFamily="2" charset="2"/>
              <a:buChar char="§"/>
            </a:pPr>
            <a:r>
              <a:rPr lang="en-GB" sz="2400" b="1" dirty="0" err="1">
                <a:solidFill>
                  <a:schemeClr val="tx1">
                    <a:lumMod val="65000"/>
                    <a:lumOff val="35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anunciar</a:t>
            </a:r>
            <a:r>
              <a:rPr lang="en-GB" sz="2400" b="1" dirty="0">
                <a:solidFill>
                  <a:schemeClr val="tx1">
                    <a:lumMod val="65000"/>
                    <a:lumOff val="35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 </a:t>
            </a:r>
            <a:r>
              <a:rPr lang="en-GB" sz="2400" b="1" dirty="0" err="1">
                <a:solidFill>
                  <a:schemeClr val="tx1">
                    <a:lumMod val="65000"/>
                    <a:lumOff val="35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beneficios</a:t>
            </a:r>
            <a:r>
              <a:rPr lang="en-GB" sz="2400" b="1" dirty="0">
                <a:solidFill>
                  <a:schemeClr val="tx1">
                    <a:lumMod val="65000"/>
                    <a:lumOff val="35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 para </a:t>
            </a:r>
            <a:r>
              <a:rPr lang="en-GB" sz="2400" b="1" dirty="0" err="1">
                <a:solidFill>
                  <a:schemeClr val="tx1">
                    <a:lumMod val="65000"/>
                    <a:lumOff val="35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los</a:t>
            </a:r>
            <a:r>
              <a:rPr lang="en-GB" sz="2400" b="1" dirty="0">
                <a:solidFill>
                  <a:schemeClr val="tx1">
                    <a:lumMod val="65000"/>
                    <a:lumOff val="35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 </a:t>
            </a:r>
            <a:r>
              <a:rPr lang="en-GB" sz="2400" b="1" dirty="0" err="1">
                <a:solidFill>
                  <a:schemeClr val="tx1">
                    <a:lumMod val="65000"/>
                    <a:lumOff val="35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consumidores</a:t>
            </a:r>
            <a:r>
              <a:rPr lang="en-GB" sz="2400" b="1" dirty="0">
                <a:solidFill>
                  <a:schemeClr val="tx1">
                    <a:lumMod val="65000"/>
                    <a:lumOff val="35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 que se </a:t>
            </a:r>
            <a:r>
              <a:rPr lang="en-GB" sz="2400" b="1" dirty="0" err="1">
                <a:solidFill>
                  <a:schemeClr val="tx1">
                    <a:lumMod val="65000"/>
                    <a:lumOff val="35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consideren</a:t>
            </a:r>
            <a:r>
              <a:rPr lang="en-GB" sz="2400" b="1" dirty="0">
                <a:solidFill>
                  <a:schemeClr val="tx1">
                    <a:lumMod val="65000"/>
                    <a:lumOff val="35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 </a:t>
            </a:r>
            <a:r>
              <a:rPr lang="en-GB" sz="2400" b="1" dirty="0" err="1">
                <a:solidFill>
                  <a:schemeClr val="tx1">
                    <a:lumMod val="65000"/>
                    <a:lumOff val="35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una</a:t>
            </a:r>
            <a:r>
              <a:rPr lang="en-GB" sz="2400" b="1" dirty="0">
                <a:solidFill>
                  <a:schemeClr val="tx1">
                    <a:lumMod val="65000"/>
                    <a:lumOff val="35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 </a:t>
            </a:r>
            <a:r>
              <a:rPr lang="en-GB" sz="2400" b="1" dirty="0" err="1">
                <a:solidFill>
                  <a:schemeClr val="tx1">
                    <a:lumMod val="65000"/>
                    <a:lumOff val="35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práctica</a:t>
            </a:r>
            <a:r>
              <a:rPr lang="en-GB" sz="2400" b="1" dirty="0">
                <a:solidFill>
                  <a:schemeClr val="tx1">
                    <a:lumMod val="65000"/>
                    <a:lumOff val="35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 habitual </a:t>
            </a:r>
            <a:r>
              <a:rPr lang="en-GB" sz="2400" b="1" dirty="0" err="1">
                <a:solidFill>
                  <a:schemeClr val="tx1">
                    <a:lumMod val="65000"/>
                    <a:lumOff val="35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en</a:t>
            </a:r>
            <a:r>
              <a:rPr lang="en-GB" sz="2400" b="1" dirty="0">
                <a:solidFill>
                  <a:schemeClr val="tx1">
                    <a:lumMod val="65000"/>
                    <a:lumOff val="35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 </a:t>
            </a:r>
            <a:r>
              <a:rPr lang="en-GB" sz="2400" b="1" dirty="0" err="1">
                <a:solidFill>
                  <a:schemeClr val="tx1">
                    <a:lumMod val="65000"/>
                    <a:lumOff val="35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el</a:t>
            </a:r>
            <a:r>
              <a:rPr lang="en-GB" sz="2400" b="1" dirty="0">
                <a:solidFill>
                  <a:schemeClr val="tx1">
                    <a:lumMod val="65000"/>
                    <a:lumOff val="35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 mercado </a:t>
            </a:r>
            <a:r>
              <a:rPr lang="en-GB" sz="2400" b="1" dirty="0" err="1">
                <a:solidFill>
                  <a:schemeClr val="tx1">
                    <a:lumMod val="65000"/>
                    <a:lumOff val="35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pertinente</a:t>
            </a:r>
            <a:endParaRPr lang="en-GB" sz="2400" b="1" dirty="0">
              <a:solidFill>
                <a:schemeClr val="tx1">
                  <a:lumMod val="65000"/>
                  <a:lumOff val="35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endParaRPr>
          </a:p>
          <a:p>
            <a:pPr fontAlgn="base">
              <a:lnSpc>
                <a:spcPct val="100000"/>
              </a:lnSpc>
              <a:spcAft>
                <a:spcPts val="600"/>
              </a:spcAft>
              <a:buClr>
                <a:srgbClr val="65CCF8"/>
              </a:buClr>
              <a:buFont typeface="Wingdings" pitchFamily="2" charset="2"/>
              <a:buChar char="§"/>
            </a:pPr>
            <a:r>
              <a:rPr lang="en-GB" sz="2400" b="1" dirty="0" err="1">
                <a:solidFill>
                  <a:schemeClr val="tx1">
                    <a:lumMod val="65000"/>
                    <a:lumOff val="35000"/>
                  </a:schemeClr>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presentar</a:t>
            </a:r>
            <a:r>
              <a:rPr lang="en-GB" sz="2400" b="1" dirty="0">
                <a:solidFill>
                  <a:schemeClr val="tx1">
                    <a:lumMod val="65000"/>
                    <a:lumOff val="35000"/>
                  </a:schemeClr>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 </a:t>
            </a:r>
            <a:r>
              <a:rPr lang="en-GB" sz="2400" b="1" dirty="0" err="1">
                <a:solidFill>
                  <a:schemeClr val="tx1">
                    <a:lumMod val="65000"/>
                    <a:lumOff val="35000"/>
                  </a:schemeClr>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requisitos</a:t>
            </a:r>
            <a:r>
              <a:rPr lang="en-GB" sz="2400" b="1" dirty="0">
                <a:solidFill>
                  <a:schemeClr val="tx1">
                    <a:lumMod val="65000"/>
                    <a:lumOff val="35000"/>
                  </a:schemeClr>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 </a:t>
            </a:r>
            <a:r>
              <a:rPr lang="en-GB" sz="2400" b="1" dirty="0" err="1">
                <a:solidFill>
                  <a:schemeClr val="tx1">
                    <a:lumMod val="65000"/>
                    <a:lumOff val="35000"/>
                  </a:schemeClr>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impuestos</a:t>
            </a:r>
            <a:r>
              <a:rPr lang="en-GB" sz="2400" b="1" dirty="0">
                <a:solidFill>
                  <a:schemeClr val="tx1">
                    <a:lumMod val="65000"/>
                    <a:lumOff val="35000"/>
                  </a:schemeClr>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 </a:t>
            </a:r>
            <a:r>
              <a:rPr lang="en-GB" sz="2400" b="1" dirty="0" err="1">
                <a:solidFill>
                  <a:schemeClr val="tx1">
                    <a:lumMod val="65000"/>
                    <a:lumOff val="35000"/>
                  </a:schemeClr>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por</a:t>
            </a:r>
            <a:r>
              <a:rPr lang="en-GB" sz="2400" b="1" dirty="0">
                <a:solidFill>
                  <a:schemeClr val="tx1">
                    <a:lumMod val="65000"/>
                    <a:lumOff val="35000"/>
                  </a:schemeClr>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 la </a:t>
            </a:r>
            <a:r>
              <a:rPr lang="en-GB" sz="2400" b="1" dirty="0" err="1">
                <a:solidFill>
                  <a:schemeClr val="tx1">
                    <a:lumMod val="65000"/>
                    <a:lumOff val="35000"/>
                  </a:schemeClr>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legislación</a:t>
            </a:r>
            <a:r>
              <a:rPr lang="en-GB" sz="2400" b="1" dirty="0">
                <a:solidFill>
                  <a:schemeClr val="tx1">
                    <a:lumMod val="65000"/>
                    <a:lumOff val="35000"/>
                  </a:schemeClr>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 a </a:t>
            </a:r>
            <a:r>
              <a:rPr lang="en-GB" sz="2400" b="1" dirty="0" err="1">
                <a:solidFill>
                  <a:schemeClr val="tx1">
                    <a:lumMod val="65000"/>
                    <a:lumOff val="35000"/>
                  </a:schemeClr>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todos</a:t>
            </a:r>
            <a:r>
              <a:rPr lang="en-GB" sz="2400" b="1" dirty="0">
                <a:solidFill>
                  <a:schemeClr val="tx1">
                    <a:lumMod val="65000"/>
                    <a:lumOff val="35000"/>
                  </a:schemeClr>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 </a:t>
            </a:r>
            <a:r>
              <a:rPr lang="en-GB" sz="2400" b="1" dirty="0" err="1">
                <a:solidFill>
                  <a:schemeClr val="tx1">
                    <a:lumMod val="65000"/>
                    <a:lumOff val="35000"/>
                  </a:schemeClr>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los</a:t>
            </a:r>
            <a:r>
              <a:rPr lang="en-GB" sz="2400" b="1" dirty="0">
                <a:solidFill>
                  <a:schemeClr val="tx1">
                    <a:lumMod val="65000"/>
                    <a:lumOff val="35000"/>
                  </a:schemeClr>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 </a:t>
            </a:r>
            <a:r>
              <a:rPr lang="en-GB" sz="2400" b="1" dirty="0" err="1">
                <a:solidFill>
                  <a:schemeClr val="tx1">
                    <a:lumMod val="65000"/>
                    <a:lumOff val="35000"/>
                  </a:schemeClr>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productos</a:t>
            </a:r>
            <a:r>
              <a:rPr lang="en-GB" sz="2400" b="1" dirty="0">
                <a:solidFill>
                  <a:schemeClr val="tx1">
                    <a:lumMod val="65000"/>
                    <a:lumOff val="35000"/>
                  </a:schemeClr>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 de la </a:t>
            </a:r>
            <a:r>
              <a:rPr lang="en-GB" sz="2400" b="1" dirty="0" err="1">
                <a:solidFill>
                  <a:schemeClr val="tx1">
                    <a:lumMod val="65000"/>
                    <a:lumOff val="35000"/>
                  </a:schemeClr>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categoría</a:t>
            </a:r>
            <a:r>
              <a:rPr lang="en-GB" sz="2400" b="1" dirty="0">
                <a:solidFill>
                  <a:schemeClr val="tx1">
                    <a:lumMod val="65000"/>
                    <a:lumOff val="35000"/>
                  </a:schemeClr>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 de </a:t>
            </a:r>
            <a:r>
              <a:rPr lang="en-GB" sz="2400" b="1" dirty="0" err="1">
                <a:solidFill>
                  <a:schemeClr val="tx1">
                    <a:lumMod val="65000"/>
                    <a:lumOff val="35000"/>
                  </a:schemeClr>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productos</a:t>
            </a:r>
            <a:r>
              <a:rPr lang="en-GB" sz="2400" b="1" dirty="0">
                <a:solidFill>
                  <a:schemeClr val="tx1">
                    <a:lumMod val="65000"/>
                    <a:lumOff val="35000"/>
                  </a:schemeClr>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 </a:t>
            </a:r>
            <a:r>
              <a:rPr lang="en-GB" sz="2400" b="1" dirty="0" err="1">
                <a:solidFill>
                  <a:schemeClr val="tx1">
                    <a:lumMod val="65000"/>
                    <a:lumOff val="35000"/>
                  </a:schemeClr>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pertinente</a:t>
            </a:r>
            <a:r>
              <a:rPr lang="en-GB" sz="2400" b="1" dirty="0">
                <a:solidFill>
                  <a:schemeClr val="tx1">
                    <a:lumMod val="65000"/>
                    <a:lumOff val="35000"/>
                  </a:schemeClr>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 </a:t>
            </a:r>
            <a:r>
              <a:rPr lang="en-GB" sz="2400" b="1" dirty="0" err="1">
                <a:solidFill>
                  <a:schemeClr val="tx1">
                    <a:lumMod val="65000"/>
                    <a:lumOff val="35000"/>
                  </a:schemeClr>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en</a:t>
            </a:r>
            <a:r>
              <a:rPr lang="en-GB" sz="2400" b="1" dirty="0">
                <a:solidFill>
                  <a:schemeClr val="tx1">
                    <a:lumMod val="65000"/>
                    <a:lumOff val="35000"/>
                  </a:schemeClr>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 </a:t>
            </a:r>
            <a:r>
              <a:rPr lang="en-GB" sz="2400" b="1" dirty="0" err="1">
                <a:solidFill>
                  <a:schemeClr val="tx1">
                    <a:lumMod val="65000"/>
                    <a:lumOff val="35000"/>
                  </a:schemeClr>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el</a:t>
            </a:r>
            <a:r>
              <a:rPr lang="en-GB" sz="2400" b="1" dirty="0">
                <a:solidFill>
                  <a:schemeClr val="tx1">
                    <a:lumMod val="65000"/>
                    <a:lumOff val="35000"/>
                  </a:schemeClr>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 mercado de la Unión </a:t>
            </a:r>
            <a:r>
              <a:rPr lang="en-GB" sz="2400" b="1" dirty="0" err="1">
                <a:solidFill>
                  <a:schemeClr val="tx1">
                    <a:lumMod val="65000"/>
                    <a:lumOff val="35000"/>
                  </a:schemeClr>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como</a:t>
            </a:r>
            <a:r>
              <a:rPr lang="en-GB" sz="2400" b="1" dirty="0">
                <a:solidFill>
                  <a:schemeClr val="tx1">
                    <a:lumMod val="65000"/>
                    <a:lumOff val="35000"/>
                  </a:schemeClr>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 </a:t>
            </a:r>
            <a:r>
              <a:rPr lang="en-GB" sz="2400" b="1" dirty="0" err="1">
                <a:solidFill>
                  <a:schemeClr val="tx1">
                    <a:lumMod val="65000"/>
                    <a:lumOff val="35000"/>
                  </a:schemeClr>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una</a:t>
            </a:r>
            <a:r>
              <a:rPr lang="en-GB" sz="2400" b="1" dirty="0">
                <a:solidFill>
                  <a:schemeClr val="tx1">
                    <a:lumMod val="65000"/>
                    <a:lumOff val="35000"/>
                  </a:schemeClr>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 </a:t>
            </a:r>
            <a:r>
              <a:rPr lang="en-GB" sz="2400" b="1" dirty="0" err="1">
                <a:solidFill>
                  <a:schemeClr val="tx1">
                    <a:lumMod val="65000"/>
                    <a:lumOff val="35000"/>
                  </a:schemeClr>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característica</a:t>
            </a:r>
            <a:r>
              <a:rPr lang="en-GB" sz="2400" b="1" dirty="0">
                <a:solidFill>
                  <a:schemeClr val="tx1">
                    <a:lumMod val="65000"/>
                    <a:lumOff val="35000"/>
                  </a:schemeClr>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 </a:t>
            </a:r>
            <a:r>
              <a:rPr lang="en-GB" sz="2400" b="1" dirty="0" err="1">
                <a:solidFill>
                  <a:schemeClr val="tx1">
                    <a:lumMod val="65000"/>
                    <a:lumOff val="35000"/>
                  </a:schemeClr>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distintiva</a:t>
            </a:r>
            <a:r>
              <a:rPr lang="en-GB" sz="2400" b="1" dirty="0">
                <a:solidFill>
                  <a:schemeClr val="tx1">
                    <a:lumMod val="65000"/>
                    <a:lumOff val="35000"/>
                  </a:schemeClr>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 de la </a:t>
            </a:r>
            <a:r>
              <a:rPr lang="en-GB" sz="2400" b="1" dirty="0" err="1">
                <a:solidFill>
                  <a:schemeClr val="tx1">
                    <a:lumMod val="65000"/>
                    <a:lumOff val="35000"/>
                  </a:schemeClr>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oferta</a:t>
            </a:r>
            <a:r>
              <a:rPr lang="en-GB" sz="2400" b="1" dirty="0">
                <a:solidFill>
                  <a:schemeClr val="tx1">
                    <a:lumMod val="65000"/>
                    <a:lumOff val="35000"/>
                  </a:schemeClr>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 del </a:t>
            </a:r>
            <a:r>
              <a:rPr lang="en-GB" sz="2400" b="1" dirty="0" err="1">
                <a:solidFill>
                  <a:schemeClr val="tx1">
                    <a:lumMod val="65000"/>
                    <a:lumOff val="35000"/>
                  </a:schemeClr>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comerciante</a:t>
            </a:r>
            <a:endParaRPr lang="en-GB" sz="2400" b="1" dirty="0">
              <a:solidFill>
                <a:schemeClr val="tx1">
                  <a:lumMod val="65000"/>
                  <a:lumOff val="35000"/>
                </a:schemeClr>
              </a:solidFill>
              <a:latin typeface="Helvetica Neue Condensed" panose="02000503000000020004" pitchFamily="2" charset="0"/>
              <a:ea typeface="Helvetica Neue Condensed" panose="02000503000000020004" pitchFamily="2" charset="0"/>
              <a:cs typeface="Helvetica Neue Condensed" panose="02000503000000020004" pitchFamily="2" charset="0"/>
            </a:endParaRPr>
          </a:p>
          <a:p>
            <a:pPr fontAlgn="base">
              <a:lnSpc>
                <a:spcPct val="100000"/>
              </a:lnSpc>
              <a:spcAft>
                <a:spcPts val="600"/>
              </a:spcAft>
              <a:buClr>
                <a:srgbClr val="65CCF8"/>
              </a:buClr>
              <a:buFont typeface="Wingdings" pitchFamily="2" charset="2"/>
              <a:buChar char="§"/>
            </a:pPr>
            <a:r>
              <a:rPr lang="en-GB" sz="2400" b="1" dirty="0" err="1">
                <a:solidFill>
                  <a:schemeClr val="tx1">
                    <a:lumMod val="65000"/>
                    <a:lumOff val="35000"/>
                  </a:schemeClr>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hacer</a:t>
            </a:r>
            <a:r>
              <a:rPr lang="en-GB" sz="2400" b="1" dirty="0">
                <a:solidFill>
                  <a:schemeClr val="tx1">
                    <a:lumMod val="65000"/>
                    <a:lumOff val="35000"/>
                  </a:schemeClr>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 </a:t>
            </a:r>
            <a:r>
              <a:rPr lang="en-GB" sz="2400" b="1" dirty="0" err="1">
                <a:solidFill>
                  <a:schemeClr val="tx1">
                    <a:lumMod val="65000"/>
                    <a:lumOff val="35000"/>
                  </a:schemeClr>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una</a:t>
            </a:r>
            <a:r>
              <a:rPr lang="en-GB" sz="2400" b="1" dirty="0">
                <a:solidFill>
                  <a:schemeClr val="tx1">
                    <a:lumMod val="65000"/>
                    <a:lumOff val="35000"/>
                  </a:schemeClr>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 </a:t>
            </a:r>
            <a:r>
              <a:rPr lang="en-GB" sz="2400" b="1" dirty="0" err="1">
                <a:solidFill>
                  <a:schemeClr val="tx1">
                    <a:lumMod val="65000"/>
                    <a:lumOff val="35000"/>
                  </a:schemeClr>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alegación</a:t>
            </a:r>
            <a:r>
              <a:rPr lang="en-GB" sz="2400" b="1" dirty="0">
                <a:solidFill>
                  <a:schemeClr val="tx1">
                    <a:lumMod val="65000"/>
                    <a:lumOff val="35000"/>
                  </a:schemeClr>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 </a:t>
            </a:r>
            <a:r>
              <a:rPr lang="en-GB" sz="2400" b="1" dirty="0" err="1">
                <a:solidFill>
                  <a:schemeClr val="tx1">
                    <a:lumMod val="65000"/>
                    <a:lumOff val="35000"/>
                  </a:schemeClr>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medioambiental</a:t>
            </a:r>
            <a:r>
              <a:rPr lang="en-GB" sz="2400" b="1" dirty="0">
                <a:solidFill>
                  <a:schemeClr val="tx1">
                    <a:lumMod val="65000"/>
                    <a:lumOff val="35000"/>
                  </a:schemeClr>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 </a:t>
            </a:r>
            <a:r>
              <a:rPr lang="en-GB" sz="2400" b="1" dirty="0" err="1">
                <a:solidFill>
                  <a:schemeClr val="tx1">
                    <a:lumMod val="65000"/>
                    <a:lumOff val="35000"/>
                  </a:schemeClr>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sobre</a:t>
            </a:r>
            <a:r>
              <a:rPr lang="en-GB" sz="2400" b="1" dirty="0">
                <a:solidFill>
                  <a:schemeClr val="tx1">
                    <a:lumMod val="65000"/>
                    <a:lumOff val="35000"/>
                  </a:schemeClr>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 </a:t>
            </a:r>
            <a:r>
              <a:rPr lang="en-GB" sz="2400" b="1" dirty="0" err="1">
                <a:solidFill>
                  <a:schemeClr val="tx1">
                    <a:lumMod val="65000"/>
                    <a:lumOff val="35000"/>
                  </a:schemeClr>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todo</a:t>
            </a:r>
            <a:r>
              <a:rPr lang="en-GB" sz="2400" b="1" dirty="0">
                <a:solidFill>
                  <a:schemeClr val="tx1">
                    <a:lumMod val="65000"/>
                    <a:lumOff val="35000"/>
                  </a:schemeClr>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 </a:t>
            </a:r>
            <a:r>
              <a:rPr lang="en-GB" sz="2400" b="1" dirty="0" err="1">
                <a:solidFill>
                  <a:schemeClr val="tx1">
                    <a:lumMod val="65000"/>
                    <a:lumOff val="35000"/>
                  </a:schemeClr>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el</a:t>
            </a:r>
            <a:r>
              <a:rPr lang="en-GB" sz="2400" b="1" dirty="0">
                <a:solidFill>
                  <a:schemeClr val="tx1">
                    <a:lumMod val="65000"/>
                    <a:lumOff val="35000"/>
                  </a:schemeClr>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 </a:t>
            </a:r>
            <a:r>
              <a:rPr lang="en-GB" sz="2400" b="1" dirty="0" err="1">
                <a:solidFill>
                  <a:schemeClr val="tx1">
                    <a:lumMod val="65000"/>
                    <a:lumOff val="35000"/>
                  </a:schemeClr>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producto</a:t>
            </a:r>
            <a:r>
              <a:rPr lang="en-GB" sz="2400" b="1" dirty="0">
                <a:solidFill>
                  <a:schemeClr val="tx1">
                    <a:lumMod val="65000"/>
                    <a:lumOff val="35000"/>
                  </a:schemeClr>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 </a:t>
            </a:r>
            <a:r>
              <a:rPr lang="en-GB" sz="2400" b="1" dirty="0" err="1">
                <a:solidFill>
                  <a:schemeClr val="tx1">
                    <a:lumMod val="65000"/>
                    <a:lumOff val="35000"/>
                  </a:schemeClr>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cuando</a:t>
            </a:r>
            <a:r>
              <a:rPr lang="en-GB" sz="2400" b="1" dirty="0">
                <a:solidFill>
                  <a:schemeClr val="tx1">
                    <a:lumMod val="65000"/>
                    <a:lumOff val="35000"/>
                  </a:schemeClr>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 </a:t>
            </a:r>
            <a:r>
              <a:rPr lang="en-GB" sz="2400" b="1" dirty="0" err="1">
                <a:solidFill>
                  <a:schemeClr val="tx1">
                    <a:lumMod val="65000"/>
                    <a:lumOff val="35000"/>
                  </a:schemeClr>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en</a:t>
            </a:r>
            <a:r>
              <a:rPr lang="en-GB" sz="2400" b="1" dirty="0">
                <a:solidFill>
                  <a:schemeClr val="tx1">
                    <a:lumMod val="65000"/>
                    <a:lumOff val="35000"/>
                  </a:schemeClr>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 </a:t>
            </a:r>
            <a:r>
              <a:rPr lang="en-GB" sz="2400" b="1" dirty="0" err="1">
                <a:solidFill>
                  <a:schemeClr val="tx1">
                    <a:lumMod val="65000"/>
                    <a:lumOff val="35000"/>
                  </a:schemeClr>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realidad</a:t>
            </a:r>
            <a:r>
              <a:rPr lang="en-GB" sz="2400" b="1" dirty="0">
                <a:solidFill>
                  <a:schemeClr val="tx1">
                    <a:lumMod val="65000"/>
                    <a:lumOff val="35000"/>
                  </a:schemeClr>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 solo se </a:t>
            </a:r>
            <a:r>
              <a:rPr lang="en-GB" sz="2400" b="1" dirty="0" err="1">
                <a:solidFill>
                  <a:schemeClr val="tx1">
                    <a:lumMod val="65000"/>
                    <a:lumOff val="35000"/>
                  </a:schemeClr>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refiera</a:t>
            </a:r>
            <a:r>
              <a:rPr lang="en-GB" sz="2400" b="1" dirty="0">
                <a:solidFill>
                  <a:schemeClr val="tx1">
                    <a:lumMod val="65000"/>
                    <a:lumOff val="35000"/>
                  </a:schemeClr>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 a un </a:t>
            </a:r>
            <a:r>
              <a:rPr lang="en-GB" sz="2400" b="1" dirty="0" err="1">
                <a:solidFill>
                  <a:schemeClr val="tx1">
                    <a:lumMod val="65000"/>
                    <a:lumOff val="35000"/>
                  </a:schemeClr>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determinado</a:t>
            </a:r>
            <a:r>
              <a:rPr lang="en-GB" sz="2400" b="1" dirty="0">
                <a:solidFill>
                  <a:schemeClr val="tx1">
                    <a:lumMod val="65000"/>
                    <a:lumOff val="35000"/>
                  </a:schemeClr>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 </a:t>
            </a:r>
            <a:r>
              <a:rPr lang="en-GB" sz="2400" b="1" dirty="0" err="1">
                <a:solidFill>
                  <a:schemeClr val="tx1">
                    <a:lumMod val="65000"/>
                    <a:lumOff val="35000"/>
                  </a:schemeClr>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aspecto</a:t>
            </a:r>
            <a:r>
              <a:rPr lang="en-GB" sz="2400" b="1" dirty="0">
                <a:solidFill>
                  <a:schemeClr val="tx1">
                    <a:lumMod val="65000"/>
                    <a:lumOff val="35000"/>
                  </a:schemeClr>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 de </a:t>
            </a:r>
            <a:r>
              <a:rPr lang="en-GB" sz="2400" b="1" dirty="0" err="1">
                <a:solidFill>
                  <a:schemeClr val="tx1">
                    <a:lumMod val="65000"/>
                    <a:lumOff val="35000"/>
                  </a:schemeClr>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él</a:t>
            </a:r>
            <a:endParaRPr lang="en-GB" sz="2400" b="1" dirty="0">
              <a:solidFill>
                <a:schemeClr val="tx1">
                  <a:lumMod val="65000"/>
                  <a:lumOff val="35000"/>
                </a:schemeClr>
              </a:solidFill>
              <a:latin typeface="Helvetica Neue Condensed" panose="02000503000000020004" pitchFamily="2" charset="0"/>
              <a:ea typeface="Helvetica Neue Condensed" panose="02000503000000020004" pitchFamily="2" charset="0"/>
              <a:cs typeface="Helvetica Neue Condensed" panose="02000503000000020004" pitchFamily="2" charset="0"/>
            </a:endParaRPr>
          </a:p>
          <a:p>
            <a:pPr fontAlgn="base">
              <a:lnSpc>
                <a:spcPct val="100000"/>
              </a:lnSpc>
              <a:spcAft>
                <a:spcPts val="600"/>
              </a:spcAft>
              <a:buClr>
                <a:srgbClr val="65CCF8"/>
              </a:buClr>
              <a:buFont typeface="Wingdings" pitchFamily="2" charset="2"/>
              <a:buChar char="§"/>
            </a:pPr>
            <a:r>
              <a:rPr lang="en-GB" sz="2400" b="1" dirty="0" err="1">
                <a:solidFill>
                  <a:schemeClr val="tx1">
                    <a:lumMod val="65000"/>
                    <a:lumOff val="35000"/>
                  </a:schemeClr>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exhibir</a:t>
            </a:r>
            <a:r>
              <a:rPr lang="en-GB" sz="2400" b="1" dirty="0">
                <a:solidFill>
                  <a:schemeClr val="tx1">
                    <a:lumMod val="65000"/>
                    <a:lumOff val="35000"/>
                  </a:schemeClr>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 </a:t>
            </a:r>
            <a:r>
              <a:rPr lang="en-GB" sz="2400" b="1" dirty="0" err="1">
                <a:solidFill>
                  <a:schemeClr val="tx1">
                    <a:lumMod val="65000"/>
                    <a:lumOff val="35000"/>
                  </a:schemeClr>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una</a:t>
            </a:r>
            <a:r>
              <a:rPr lang="en-GB" sz="2400" b="1" dirty="0">
                <a:solidFill>
                  <a:schemeClr val="tx1">
                    <a:lumMod val="65000"/>
                    <a:lumOff val="35000"/>
                  </a:schemeClr>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 </a:t>
            </a:r>
            <a:r>
              <a:rPr lang="en-GB" sz="2400" b="1" dirty="0" err="1">
                <a:solidFill>
                  <a:schemeClr val="tx1">
                    <a:lumMod val="65000"/>
                    <a:lumOff val="35000"/>
                  </a:schemeClr>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etiqueta</a:t>
            </a:r>
            <a:r>
              <a:rPr lang="en-GB" sz="2400" b="1" dirty="0">
                <a:solidFill>
                  <a:schemeClr val="tx1">
                    <a:lumMod val="65000"/>
                    <a:lumOff val="35000"/>
                  </a:schemeClr>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 de </a:t>
            </a:r>
            <a:r>
              <a:rPr lang="en-GB" sz="2400" b="1" dirty="0" err="1">
                <a:solidFill>
                  <a:schemeClr val="tx1">
                    <a:lumMod val="65000"/>
                    <a:lumOff val="35000"/>
                  </a:schemeClr>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sostenibilidad</a:t>
            </a:r>
            <a:r>
              <a:rPr lang="en-GB" sz="2400" b="1" dirty="0">
                <a:solidFill>
                  <a:schemeClr val="tx1">
                    <a:lumMod val="65000"/>
                    <a:lumOff val="35000"/>
                  </a:schemeClr>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 que no se base </a:t>
            </a:r>
            <a:r>
              <a:rPr lang="en-GB" sz="2400" b="1" dirty="0" err="1">
                <a:solidFill>
                  <a:schemeClr val="tx1">
                    <a:lumMod val="65000"/>
                    <a:lumOff val="35000"/>
                  </a:schemeClr>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en</a:t>
            </a:r>
            <a:r>
              <a:rPr lang="en-GB" sz="2400" b="1" dirty="0">
                <a:solidFill>
                  <a:schemeClr val="tx1">
                    <a:lumMod val="65000"/>
                    <a:lumOff val="35000"/>
                  </a:schemeClr>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 un </a:t>
            </a:r>
            <a:r>
              <a:rPr lang="en-GB" sz="2400" b="1" dirty="0" err="1">
                <a:solidFill>
                  <a:schemeClr val="tx1">
                    <a:lumMod val="65000"/>
                    <a:lumOff val="35000"/>
                  </a:schemeClr>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sistema</a:t>
            </a:r>
            <a:r>
              <a:rPr lang="en-GB" sz="2400" b="1" dirty="0">
                <a:solidFill>
                  <a:schemeClr val="tx1">
                    <a:lumMod val="65000"/>
                    <a:lumOff val="35000"/>
                  </a:schemeClr>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 de </a:t>
            </a:r>
            <a:r>
              <a:rPr lang="en-GB" sz="2400" b="1" dirty="0" err="1">
                <a:solidFill>
                  <a:schemeClr val="tx1">
                    <a:lumMod val="65000"/>
                    <a:lumOff val="35000"/>
                  </a:schemeClr>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certificación</a:t>
            </a:r>
            <a:r>
              <a:rPr lang="en-GB" sz="2400" b="1" dirty="0">
                <a:solidFill>
                  <a:schemeClr val="tx1">
                    <a:lumMod val="65000"/>
                    <a:lumOff val="35000"/>
                  </a:schemeClr>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 o no </a:t>
            </a:r>
            <a:r>
              <a:rPr lang="en-GB" sz="2400" b="1" dirty="0" err="1">
                <a:solidFill>
                  <a:schemeClr val="tx1">
                    <a:lumMod val="65000"/>
                    <a:lumOff val="35000"/>
                  </a:schemeClr>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esté</a:t>
            </a:r>
            <a:r>
              <a:rPr lang="en-GB" sz="2400" b="1" dirty="0">
                <a:solidFill>
                  <a:schemeClr val="tx1">
                    <a:lumMod val="65000"/>
                    <a:lumOff val="35000"/>
                  </a:schemeClr>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 </a:t>
            </a:r>
            <a:r>
              <a:rPr lang="en-GB" sz="2400" b="1" dirty="0" err="1">
                <a:solidFill>
                  <a:schemeClr val="tx1">
                    <a:lumMod val="65000"/>
                    <a:lumOff val="35000"/>
                  </a:schemeClr>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establecida</a:t>
            </a:r>
            <a:r>
              <a:rPr lang="en-GB" sz="2400" b="1" dirty="0">
                <a:solidFill>
                  <a:schemeClr val="tx1">
                    <a:lumMod val="65000"/>
                    <a:lumOff val="35000"/>
                  </a:schemeClr>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 </a:t>
            </a:r>
            <a:r>
              <a:rPr lang="en-GB" sz="2400" b="1" dirty="0" err="1">
                <a:solidFill>
                  <a:schemeClr val="tx1">
                    <a:lumMod val="65000"/>
                    <a:lumOff val="35000"/>
                  </a:schemeClr>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por</a:t>
            </a:r>
            <a:r>
              <a:rPr lang="en-GB" sz="2400" b="1" dirty="0">
                <a:solidFill>
                  <a:schemeClr val="tx1">
                    <a:lumMod val="65000"/>
                    <a:lumOff val="35000"/>
                  </a:schemeClr>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 las </a:t>
            </a:r>
            <a:r>
              <a:rPr lang="en-GB" sz="2400" b="1" dirty="0" err="1">
                <a:solidFill>
                  <a:schemeClr val="tx1">
                    <a:lumMod val="65000"/>
                    <a:lumOff val="35000"/>
                  </a:schemeClr>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autoridades</a:t>
            </a:r>
            <a:r>
              <a:rPr lang="en-GB" sz="2400" b="1" dirty="0">
                <a:solidFill>
                  <a:schemeClr val="tx1">
                    <a:lumMod val="65000"/>
                    <a:lumOff val="35000"/>
                  </a:schemeClr>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 </a:t>
            </a:r>
            <a:r>
              <a:rPr lang="en-GB" sz="2400" b="1" dirty="0" err="1">
                <a:solidFill>
                  <a:schemeClr val="tx1">
                    <a:lumMod val="65000"/>
                    <a:lumOff val="35000"/>
                  </a:schemeClr>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públicas</a:t>
            </a:r>
            <a:endParaRPr lang="en-GB" sz="2400" b="1" dirty="0">
              <a:solidFill>
                <a:schemeClr val="tx1">
                  <a:lumMod val="65000"/>
                  <a:lumOff val="35000"/>
                </a:schemeClr>
              </a:solidFill>
              <a:latin typeface="Helvetica Neue Condensed" panose="02000503000000020004" pitchFamily="2" charset="0"/>
              <a:ea typeface="Helvetica Neue Condensed" panose="02000503000000020004" pitchFamily="2" charset="0"/>
              <a:cs typeface="Helvetica Neue Condensed" panose="02000503000000020004" pitchFamily="2" charset="0"/>
            </a:endParaRPr>
          </a:p>
          <a:p>
            <a:pPr fontAlgn="base">
              <a:lnSpc>
                <a:spcPct val="100000"/>
              </a:lnSpc>
              <a:spcAft>
                <a:spcPts val="600"/>
              </a:spcAft>
              <a:buClr>
                <a:srgbClr val="65CCF8"/>
              </a:buClr>
              <a:buFont typeface="Wingdings" pitchFamily="2" charset="2"/>
              <a:buChar char="§"/>
            </a:pPr>
            <a:r>
              <a:rPr lang="en-GB" sz="2400" b="1" dirty="0" err="1">
                <a:solidFill>
                  <a:schemeClr val="tx1">
                    <a:lumMod val="65000"/>
                    <a:lumOff val="35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hacer</a:t>
            </a:r>
            <a:r>
              <a:rPr lang="en-GB" sz="2400" b="1" dirty="0">
                <a:solidFill>
                  <a:schemeClr val="tx1">
                    <a:lumMod val="65000"/>
                    <a:lumOff val="35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 </a:t>
            </a:r>
            <a:r>
              <a:rPr lang="en-GB" sz="2400" b="1" dirty="0" err="1">
                <a:solidFill>
                  <a:schemeClr val="tx1">
                    <a:lumMod val="65000"/>
                    <a:lumOff val="35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comparativas</a:t>
            </a:r>
            <a:r>
              <a:rPr lang="en-GB" sz="2400" b="1" dirty="0">
                <a:solidFill>
                  <a:schemeClr val="tx1">
                    <a:lumMod val="65000"/>
                    <a:lumOff val="35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 de </a:t>
            </a:r>
            <a:r>
              <a:rPr lang="en-GB" sz="2400" b="1" dirty="0" err="1">
                <a:solidFill>
                  <a:schemeClr val="tx1">
                    <a:lumMod val="65000"/>
                    <a:lumOff val="35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producto</a:t>
            </a:r>
            <a:r>
              <a:rPr lang="en-GB" sz="2400" b="1" dirty="0">
                <a:solidFill>
                  <a:schemeClr val="tx1">
                    <a:lumMod val="65000"/>
                    <a:lumOff val="35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 sin </a:t>
            </a:r>
            <a:r>
              <a:rPr lang="en-GB" sz="2400" b="1" dirty="0" err="1">
                <a:solidFill>
                  <a:schemeClr val="tx1">
                    <a:lumMod val="65000"/>
                    <a:lumOff val="35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facilitar</a:t>
            </a:r>
            <a:r>
              <a:rPr lang="en-GB" sz="2400" b="1" dirty="0">
                <a:solidFill>
                  <a:schemeClr val="tx1">
                    <a:lumMod val="65000"/>
                    <a:lumOff val="35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 </a:t>
            </a:r>
            <a:r>
              <a:rPr lang="en-GB" sz="2400" b="1" dirty="0" err="1">
                <a:solidFill>
                  <a:schemeClr val="tx1">
                    <a:lumMod val="65000"/>
                    <a:lumOff val="35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información</a:t>
            </a:r>
            <a:r>
              <a:rPr lang="en-GB" sz="2400" b="1" dirty="0">
                <a:solidFill>
                  <a:schemeClr val="tx1">
                    <a:lumMod val="65000"/>
                    <a:lumOff val="35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 </a:t>
            </a:r>
            <a:r>
              <a:rPr lang="en-GB" sz="2400" b="1" dirty="0" err="1">
                <a:solidFill>
                  <a:schemeClr val="tx1">
                    <a:lumMod val="65000"/>
                    <a:lumOff val="35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sobre</a:t>
            </a:r>
            <a:r>
              <a:rPr lang="en-GB" sz="2400" b="1" dirty="0">
                <a:solidFill>
                  <a:schemeClr val="tx1">
                    <a:lumMod val="65000"/>
                    <a:lumOff val="35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 </a:t>
            </a:r>
            <a:r>
              <a:rPr lang="en-GB" sz="2400" b="1" dirty="0" err="1">
                <a:solidFill>
                  <a:schemeClr val="tx1">
                    <a:lumMod val="65000"/>
                    <a:lumOff val="35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el</a:t>
            </a:r>
            <a:r>
              <a:rPr lang="en-GB" sz="2400" b="1" dirty="0">
                <a:solidFill>
                  <a:schemeClr val="tx1">
                    <a:lumMod val="65000"/>
                    <a:lumOff val="35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 </a:t>
            </a:r>
            <a:r>
              <a:rPr lang="en-GB" sz="2400" b="1" dirty="0" err="1">
                <a:solidFill>
                  <a:schemeClr val="tx1">
                    <a:lumMod val="65000"/>
                    <a:lumOff val="35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método</a:t>
            </a:r>
            <a:r>
              <a:rPr lang="en-GB" sz="2400" b="1" dirty="0">
                <a:solidFill>
                  <a:schemeClr val="tx1">
                    <a:lumMod val="65000"/>
                    <a:lumOff val="35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 de </a:t>
            </a:r>
            <a:r>
              <a:rPr lang="en-GB" sz="2400" b="1" dirty="0" err="1">
                <a:solidFill>
                  <a:schemeClr val="tx1">
                    <a:lumMod val="65000"/>
                    <a:lumOff val="35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comparación</a:t>
            </a:r>
            <a:r>
              <a:rPr lang="en-GB" sz="2400" b="1" dirty="0">
                <a:solidFill>
                  <a:schemeClr val="tx1">
                    <a:lumMod val="65000"/>
                    <a:lumOff val="35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 </a:t>
            </a:r>
            <a:r>
              <a:rPr lang="en-GB" sz="2400" b="1" dirty="0" err="1">
                <a:solidFill>
                  <a:schemeClr val="tx1">
                    <a:lumMod val="65000"/>
                    <a:lumOff val="35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los</a:t>
            </a:r>
            <a:r>
              <a:rPr lang="en-GB" sz="2400" b="1" dirty="0">
                <a:solidFill>
                  <a:schemeClr val="tx1">
                    <a:lumMod val="65000"/>
                    <a:lumOff val="35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 </a:t>
            </a:r>
            <a:r>
              <a:rPr lang="en-GB" sz="2400" b="1" dirty="0" err="1">
                <a:solidFill>
                  <a:schemeClr val="tx1">
                    <a:lumMod val="65000"/>
                    <a:lumOff val="35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productos</a:t>
            </a:r>
            <a:r>
              <a:rPr lang="en-GB" sz="2400" b="1" dirty="0">
                <a:solidFill>
                  <a:schemeClr val="tx1">
                    <a:lumMod val="65000"/>
                    <a:lumOff val="35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 y </a:t>
            </a:r>
            <a:r>
              <a:rPr lang="en-GB" sz="2400" b="1" dirty="0" err="1">
                <a:solidFill>
                  <a:schemeClr val="tx1">
                    <a:lumMod val="65000"/>
                    <a:lumOff val="35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proveedores</a:t>
            </a:r>
            <a:r>
              <a:rPr lang="en-GB" sz="2400" b="1" dirty="0">
                <a:solidFill>
                  <a:schemeClr val="tx1">
                    <a:lumMod val="65000"/>
                    <a:lumOff val="35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 </a:t>
            </a:r>
            <a:r>
              <a:rPr lang="en-GB" sz="2400" b="1" dirty="0" err="1">
                <a:solidFill>
                  <a:schemeClr val="tx1">
                    <a:lumMod val="65000"/>
                    <a:lumOff val="35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cubiertos</a:t>
            </a:r>
            <a:r>
              <a:rPr lang="en-GB" sz="2400" b="1" dirty="0">
                <a:solidFill>
                  <a:schemeClr val="tx1">
                    <a:lumMod val="65000"/>
                    <a:lumOff val="35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 y las </a:t>
            </a:r>
            <a:r>
              <a:rPr lang="en-GB" sz="2400" b="1" dirty="0" err="1">
                <a:solidFill>
                  <a:schemeClr val="tx1">
                    <a:lumMod val="65000"/>
                    <a:lumOff val="35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medidas</a:t>
            </a:r>
            <a:r>
              <a:rPr lang="en-GB" sz="2400" b="1" dirty="0">
                <a:solidFill>
                  <a:schemeClr val="tx1">
                    <a:lumMod val="65000"/>
                    <a:lumOff val="35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 para </a:t>
            </a:r>
            <a:r>
              <a:rPr lang="en-GB" sz="2400" b="1" dirty="0" err="1">
                <a:solidFill>
                  <a:schemeClr val="tx1">
                    <a:lumMod val="65000"/>
                    <a:lumOff val="35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mantener</a:t>
            </a:r>
            <a:r>
              <a:rPr lang="en-GB" sz="2400" b="1" dirty="0">
                <a:solidFill>
                  <a:schemeClr val="tx1">
                    <a:lumMod val="65000"/>
                    <a:lumOff val="35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 la </a:t>
            </a:r>
            <a:r>
              <a:rPr lang="en-GB" sz="2400" b="1" dirty="0" err="1">
                <a:solidFill>
                  <a:schemeClr val="tx1">
                    <a:lumMod val="65000"/>
                    <a:lumOff val="35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información</a:t>
            </a:r>
            <a:r>
              <a:rPr lang="en-GB" sz="2400" b="1" dirty="0">
                <a:solidFill>
                  <a:schemeClr val="tx1">
                    <a:lumMod val="65000"/>
                    <a:lumOff val="35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 </a:t>
            </a:r>
            <a:r>
              <a:rPr lang="en-GB" sz="2400" b="1" dirty="0" err="1">
                <a:solidFill>
                  <a:schemeClr val="tx1">
                    <a:lumMod val="65000"/>
                    <a:lumOff val="35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actualizada</a:t>
            </a:r>
            <a:r>
              <a:rPr lang="en-GB" sz="2400" b="1" dirty="0">
                <a:solidFill>
                  <a:schemeClr val="tx1">
                    <a:lumMod val="65000"/>
                    <a:lumOff val="35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a:t>
            </a:r>
          </a:p>
          <a:p>
            <a:pPr fontAlgn="base">
              <a:lnSpc>
                <a:spcPct val="100000"/>
              </a:lnSpc>
              <a:spcAft>
                <a:spcPts val="600"/>
              </a:spcAft>
              <a:buClr>
                <a:srgbClr val="65CCF8"/>
              </a:buClr>
              <a:buFont typeface="Wingdings" pitchFamily="2" charset="2"/>
              <a:buChar char="§"/>
            </a:pPr>
            <a:r>
              <a:rPr lang="en-GB" sz="2400" b="1" dirty="0" err="1">
                <a:solidFill>
                  <a:schemeClr val="tx1">
                    <a:lumMod val="65000"/>
                    <a:lumOff val="35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hacer</a:t>
            </a:r>
            <a:r>
              <a:rPr lang="en-GB" sz="2400" b="1" dirty="0">
                <a:solidFill>
                  <a:schemeClr val="tx1">
                    <a:lumMod val="65000"/>
                    <a:lumOff val="35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 </a:t>
            </a:r>
            <a:r>
              <a:rPr lang="en-GB" sz="2400" b="1" dirty="0" err="1">
                <a:solidFill>
                  <a:schemeClr val="tx1">
                    <a:lumMod val="65000"/>
                    <a:lumOff val="35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alegaciones</a:t>
            </a:r>
            <a:r>
              <a:rPr lang="en-GB" sz="2400" b="1" dirty="0">
                <a:solidFill>
                  <a:schemeClr val="tx1">
                    <a:lumMod val="65000"/>
                    <a:lumOff val="35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 </a:t>
            </a:r>
            <a:r>
              <a:rPr lang="en-GB" sz="2400" b="1" dirty="0" err="1">
                <a:solidFill>
                  <a:schemeClr val="tx1">
                    <a:lumMod val="65000"/>
                    <a:lumOff val="35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medioambiental</a:t>
            </a:r>
            <a:r>
              <a:rPr lang="en-GB" sz="2400" b="1" dirty="0">
                <a:solidFill>
                  <a:schemeClr val="tx1">
                    <a:lumMod val="65000"/>
                    <a:lumOff val="35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 </a:t>
            </a:r>
            <a:r>
              <a:rPr lang="en-GB" sz="2400" b="1" dirty="0" err="1">
                <a:solidFill>
                  <a:schemeClr val="tx1">
                    <a:lumMod val="65000"/>
                    <a:lumOff val="35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relacionada</a:t>
            </a:r>
            <a:r>
              <a:rPr lang="en-GB" sz="2400" b="1" dirty="0">
                <a:solidFill>
                  <a:schemeClr val="tx1">
                    <a:lumMod val="65000"/>
                    <a:lumOff val="35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 con </a:t>
            </a:r>
            <a:r>
              <a:rPr lang="en-GB" sz="2400" b="1" dirty="0" err="1">
                <a:solidFill>
                  <a:schemeClr val="tx1">
                    <a:lumMod val="65000"/>
                    <a:lumOff val="35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el</a:t>
            </a:r>
            <a:r>
              <a:rPr lang="en-GB" sz="2400" b="1" dirty="0">
                <a:solidFill>
                  <a:schemeClr val="tx1">
                    <a:lumMod val="65000"/>
                    <a:lumOff val="35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 </a:t>
            </a:r>
            <a:r>
              <a:rPr lang="en-GB" sz="2400" b="1" dirty="0" err="1">
                <a:solidFill>
                  <a:schemeClr val="tx1">
                    <a:lumMod val="65000"/>
                    <a:lumOff val="35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rendimiento</a:t>
            </a:r>
            <a:r>
              <a:rPr lang="en-GB" sz="2400" b="1" dirty="0">
                <a:solidFill>
                  <a:schemeClr val="tx1">
                    <a:lumMod val="65000"/>
                    <a:lumOff val="35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 </a:t>
            </a:r>
            <a:r>
              <a:rPr lang="en-GB" sz="2400" b="1" dirty="0" err="1">
                <a:solidFill>
                  <a:schemeClr val="tx1">
                    <a:lumMod val="65000"/>
                    <a:lumOff val="35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medioambiental</a:t>
            </a:r>
            <a:r>
              <a:rPr lang="en-GB" sz="2400" b="1" dirty="0">
                <a:solidFill>
                  <a:schemeClr val="tx1">
                    <a:lumMod val="65000"/>
                    <a:lumOff val="35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 </a:t>
            </a:r>
            <a:r>
              <a:rPr lang="en-GB" sz="2400" b="1" dirty="0" err="1">
                <a:solidFill>
                  <a:schemeClr val="tx1">
                    <a:lumMod val="65000"/>
                    <a:lumOff val="35000"/>
                  </a:schemeClr>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futuro</a:t>
            </a:r>
            <a:r>
              <a:rPr lang="en-GB" sz="2400" b="1" dirty="0">
                <a:solidFill>
                  <a:schemeClr val="tx1">
                    <a:lumMod val="65000"/>
                    <a:lumOff val="35000"/>
                  </a:schemeClr>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 </a:t>
            </a:r>
            <a:r>
              <a:rPr lang="en-GB" sz="2400" b="1" dirty="0" err="1">
                <a:solidFill>
                  <a:schemeClr val="tx1">
                    <a:lumMod val="65000"/>
                    <a:lumOff val="35000"/>
                  </a:schemeClr>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cuando</a:t>
            </a:r>
            <a:r>
              <a:rPr lang="en-GB" sz="2400" b="1" dirty="0">
                <a:solidFill>
                  <a:schemeClr val="tx1">
                    <a:lumMod val="65000"/>
                    <a:lumOff val="35000"/>
                  </a:schemeClr>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 </a:t>
            </a:r>
            <a:r>
              <a:rPr lang="en-GB" sz="2400" b="1" dirty="0" err="1">
                <a:solidFill>
                  <a:schemeClr val="tx1">
                    <a:lumMod val="65000"/>
                    <a:lumOff val="35000"/>
                  </a:schemeClr>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ello</a:t>
            </a:r>
            <a:r>
              <a:rPr lang="en-GB" sz="2400" b="1" dirty="0">
                <a:solidFill>
                  <a:schemeClr val="tx1">
                    <a:lumMod val="65000"/>
                    <a:lumOff val="35000"/>
                  </a:schemeClr>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 no </a:t>
            </a:r>
            <a:r>
              <a:rPr lang="en-GB" sz="2400" b="1" dirty="0" err="1">
                <a:solidFill>
                  <a:schemeClr val="tx1">
                    <a:lumMod val="65000"/>
                    <a:lumOff val="35000"/>
                  </a:schemeClr>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implique</a:t>
            </a:r>
            <a:r>
              <a:rPr lang="en-GB" sz="2400" b="1" dirty="0">
                <a:solidFill>
                  <a:schemeClr val="tx1">
                    <a:lumMod val="65000"/>
                    <a:lumOff val="35000"/>
                  </a:schemeClr>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 </a:t>
            </a:r>
            <a:r>
              <a:rPr lang="en-GB" sz="2400" b="1" dirty="0" err="1">
                <a:solidFill>
                  <a:schemeClr val="tx1">
                    <a:lumMod val="65000"/>
                    <a:lumOff val="35000"/>
                  </a:schemeClr>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compromisos</a:t>
            </a:r>
            <a:r>
              <a:rPr lang="en-GB" sz="2400" b="1" dirty="0">
                <a:solidFill>
                  <a:schemeClr val="tx1">
                    <a:lumMod val="65000"/>
                    <a:lumOff val="35000"/>
                  </a:schemeClr>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 y </a:t>
            </a:r>
            <a:r>
              <a:rPr lang="en-GB" sz="2400" b="1" dirty="0" err="1">
                <a:solidFill>
                  <a:schemeClr val="tx1">
                    <a:lumMod val="65000"/>
                    <a:lumOff val="35000"/>
                  </a:schemeClr>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metas</a:t>
            </a:r>
            <a:r>
              <a:rPr lang="en-GB" sz="2400" b="1" dirty="0">
                <a:solidFill>
                  <a:schemeClr val="tx1">
                    <a:lumMod val="65000"/>
                    <a:lumOff val="35000"/>
                  </a:schemeClr>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 claros, </a:t>
            </a:r>
            <a:r>
              <a:rPr lang="en-GB" sz="2400" b="1" dirty="0" err="1">
                <a:solidFill>
                  <a:schemeClr val="tx1">
                    <a:lumMod val="65000"/>
                    <a:lumOff val="35000"/>
                  </a:schemeClr>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objetivos</a:t>
            </a:r>
            <a:r>
              <a:rPr lang="en-GB" sz="2400" b="1" dirty="0">
                <a:solidFill>
                  <a:schemeClr val="tx1">
                    <a:lumMod val="65000"/>
                    <a:lumOff val="35000"/>
                  </a:schemeClr>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 </a:t>
            </a:r>
            <a:r>
              <a:rPr lang="en-GB" sz="2400" b="1" dirty="0" err="1">
                <a:solidFill>
                  <a:schemeClr val="tx1">
                    <a:lumMod val="65000"/>
                    <a:lumOff val="35000"/>
                  </a:schemeClr>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verificables</a:t>
            </a:r>
            <a:r>
              <a:rPr lang="en-GB" sz="2400" b="1" dirty="0">
                <a:solidFill>
                  <a:schemeClr val="tx1">
                    <a:lumMod val="65000"/>
                    <a:lumOff val="35000"/>
                  </a:schemeClr>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 y un </a:t>
            </a:r>
            <a:r>
              <a:rPr lang="en-GB" sz="2400" b="1" dirty="0" err="1">
                <a:solidFill>
                  <a:schemeClr val="tx1">
                    <a:lumMod val="65000"/>
                    <a:lumOff val="35000"/>
                  </a:schemeClr>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sistema</a:t>
            </a:r>
            <a:r>
              <a:rPr lang="en-GB" sz="2400" b="1" dirty="0">
                <a:solidFill>
                  <a:schemeClr val="tx1">
                    <a:lumMod val="65000"/>
                    <a:lumOff val="35000"/>
                  </a:schemeClr>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 de </a:t>
            </a:r>
            <a:r>
              <a:rPr lang="en-GB" sz="2400" b="1" dirty="0" err="1">
                <a:solidFill>
                  <a:schemeClr val="tx1">
                    <a:lumMod val="65000"/>
                    <a:lumOff val="35000"/>
                  </a:schemeClr>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supervisión</a:t>
            </a:r>
            <a:r>
              <a:rPr lang="en-GB" sz="2400" b="1" dirty="0">
                <a:solidFill>
                  <a:schemeClr val="tx1">
                    <a:lumMod val="65000"/>
                    <a:lumOff val="35000"/>
                  </a:schemeClr>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 </a:t>
            </a:r>
            <a:r>
              <a:rPr lang="en-GB" sz="2400" b="1" dirty="0" err="1">
                <a:solidFill>
                  <a:schemeClr val="tx1">
                    <a:lumMod val="65000"/>
                    <a:lumOff val="35000"/>
                  </a:schemeClr>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independiente</a:t>
            </a:r>
            <a:endParaRPr lang="en-GB" sz="2400" b="1" dirty="0">
              <a:solidFill>
                <a:schemeClr val="tx1">
                  <a:lumMod val="65000"/>
                  <a:lumOff val="35000"/>
                </a:schemeClr>
              </a:solidFill>
              <a:latin typeface="Helvetica Neue Condensed" panose="02000503000000020004" pitchFamily="2" charset="0"/>
              <a:ea typeface="Helvetica Neue Condensed" panose="02000503000000020004" pitchFamily="2" charset="0"/>
              <a:cs typeface="Helvetica Neue Condensed" panose="02000503000000020004" pitchFamily="2" charset="0"/>
            </a:endParaRPr>
          </a:p>
        </p:txBody>
      </p:sp>
    </p:spTree>
    <p:extLst>
      <p:ext uri="{BB962C8B-B14F-4D97-AF65-F5344CB8AC3E}">
        <p14:creationId xmlns:p14="http://schemas.microsoft.com/office/powerpoint/2010/main" val="33880789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con&#10;&#10;Description automatically generated">
            <a:extLst>
              <a:ext uri="{FF2B5EF4-FFF2-40B4-BE49-F238E27FC236}">
                <a16:creationId xmlns:a16="http://schemas.microsoft.com/office/drawing/2014/main" id="{46EE7BF6-CED7-FF34-B305-ED139E8C3306}"/>
              </a:ext>
            </a:extLst>
          </p:cNvPr>
          <p:cNvPicPr>
            <a:picLocks noChangeAspect="1"/>
          </p:cNvPicPr>
          <p:nvPr/>
        </p:nvPicPr>
        <p:blipFill>
          <a:blip r:embed="rId3"/>
          <a:stretch>
            <a:fillRect/>
          </a:stretch>
        </p:blipFill>
        <p:spPr>
          <a:xfrm>
            <a:off x="7230980" y="661749"/>
            <a:ext cx="4033950" cy="5534501"/>
          </a:xfrm>
          <a:prstGeom prst="rect">
            <a:avLst/>
          </a:prstGeom>
        </p:spPr>
      </p:pic>
      <p:sp>
        <p:nvSpPr>
          <p:cNvPr id="4" name="TextBox 3">
            <a:extLst>
              <a:ext uri="{FF2B5EF4-FFF2-40B4-BE49-F238E27FC236}">
                <a16:creationId xmlns:a16="http://schemas.microsoft.com/office/drawing/2014/main" id="{32A5148E-5F35-C35C-AB05-13D91B287F67}"/>
              </a:ext>
            </a:extLst>
          </p:cNvPr>
          <p:cNvSpPr txBox="1"/>
          <p:nvPr/>
        </p:nvSpPr>
        <p:spPr>
          <a:xfrm>
            <a:off x="713808" y="4861596"/>
            <a:ext cx="4692316" cy="1015663"/>
          </a:xfrm>
          <a:prstGeom prst="rect">
            <a:avLst/>
          </a:prstGeom>
          <a:noFill/>
        </p:spPr>
        <p:txBody>
          <a:bodyPr wrap="square" rtlCol="0">
            <a:spAutoFit/>
          </a:bodyPr>
          <a:lstStyle/>
          <a:p>
            <a:r>
              <a:rPr lang="en-US" sz="3600" b="1" dirty="0">
                <a:solidFill>
                  <a:schemeClr val="tx1">
                    <a:lumMod val="65000"/>
                    <a:lumOff val="35000"/>
                  </a:schemeClr>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Maria Pascual</a:t>
            </a:r>
          </a:p>
          <a:p>
            <a:r>
              <a:rPr lang="en-US" sz="2400" b="1" dirty="0" err="1">
                <a:solidFill>
                  <a:schemeClr val="tx1">
                    <a:lumMod val="50000"/>
                    <a:lumOff val="50000"/>
                  </a:schemeClr>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maria.pascual@legal-atlas.net</a:t>
            </a:r>
            <a:endParaRPr lang="en-US" sz="2400" b="1" dirty="0">
              <a:solidFill>
                <a:schemeClr val="tx1">
                  <a:lumMod val="50000"/>
                  <a:lumOff val="50000"/>
                </a:schemeClr>
              </a:solidFill>
              <a:latin typeface="Helvetica Neue Condensed" panose="02000503000000020004" pitchFamily="2" charset="0"/>
              <a:ea typeface="Helvetica Neue Condensed" panose="02000503000000020004" pitchFamily="2" charset="0"/>
              <a:cs typeface="Helvetica Neue Condensed" panose="02000503000000020004" pitchFamily="2" charset="0"/>
            </a:endParaRPr>
          </a:p>
        </p:txBody>
      </p:sp>
      <p:sp>
        <p:nvSpPr>
          <p:cNvPr id="5" name="TextBox 4">
            <a:extLst>
              <a:ext uri="{FF2B5EF4-FFF2-40B4-BE49-F238E27FC236}">
                <a16:creationId xmlns:a16="http://schemas.microsoft.com/office/drawing/2014/main" id="{10FB7196-EE59-93D0-8487-9EE7D3690992}"/>
              </a:ext>
            </a:extLst>
          </p:cNvPr>
          <p:cNvSpPr txBox="1"/>
          <p:nvPr/>
        </p:nvSpPr>
        <p:spPr>
          <a:xfrm>
            <a:off x="538282" y="3116616"/>
            <a:ext cx="5043368" cy="1862048"/>
          </a:xfrm>
          <a:prstGeom prst="rect">
            <a:avLst/>
          </a:prstGeom>
          <a:noFill/>
        </p:spPr>
        <p:txBody>
          <a:bodyPr wrap="none" rtlCol="0">
            <a:spAutoFit/>
          </a:bodyPr>
          <a:lstStyle/>
          <a:p>
            <a:r>
              <a:rPr lang="en-US" sz="11500" b="1" dirty="0">
                <a:solidFill>
                  <a:srgbClr val="92D050"/>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Gracias!</a:t>
            </a:r>
          </a:p>
        </p:txBody>
      </p:sp>
    </p:spTree>
    <p:extLst>
      <p:ext uri="{BB962C8B-B14F-4D97-AF65-F5344CB8AC3E}">
        <p14:creationId xmlns:p14="http://schemas.microsoft.com/office/powerpoint/2010/main" val="25068964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a:hlinkClick r:id="rId3"/>
            <a:extLst>
              <a:ext uri="{FF2B5EF4-FFF2-40B4-BE49-F238E27FC236}">
                <a16:creationId xmlns:a16="http://schemas.microsoft.com/office/drawing/2014/main" id="{AFB7193B-F650-30AD-FF4C-C495E425AFB0}"/>
              </a:ext>
            </a:extLst>
          </p:cNvPr>
          <p:cNvSpPr/>
          <p:nvPr/>
        </p:nvSpPr>
        <p:spPr>
          <a:xfrm>
            <a:off x="244642" y="265797"/>
            <a:ext cx="1981200" cy="3163203"/>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b="1" dirty="0">
                <a:solidFill>
                  <a:schemeClr val="bg1"/>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2020</a:t>
            </a:r>
            <a:br>
              <a:rPr lang="en-GB" b="1" dirty="0">
                <a:solidFill>
                  <a:schemeClr val="bg1"/>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br>
            <a:r>
              <a:rPr lang="en-GB" b="1" dirty="0" err="1">
                <a:solidFill>
                  <a:schemeClr val="bg1"/>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Estrategia</a:t>
            </a:r>
            <a:r>
              <a:rPr lang="en-GB" b="1" dirty="0">
                <a:solidFill>
                  <a:schemeClr val="bg1"/>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 para la </a:t>
            </a:r>
            <a:r>
              <a:rPr lang="en-GB" b="1" dirty="0" err="1">
                <a:solidFill>
                  <a:schemeClr val="bg1"/>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circularidad</a:t>
            </a:r>
            <a:r>
              <a:rPr lang="en-GB" b="1" dirty="0">
                <a:solidFill>
                  <a:schemeClr val="bg1"/>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 y </a:t>
            </a:r>
            <a:r>
              <a:rPr lang="en-GB" b="1" dirty="0" err="1">
                <a:solidFill>
                  <a:schemeClr val="bg1"/>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sostenibilidad</a:t>
            </a:r>
            <a:r>
              <a:rPr lang="en-GB" b="1" dirty="0">
                <a:solidFill>
                  <a:schemeClr val="bg1"/>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 de </a:t>
            </a:r>
            <a:r>
              <a:rPr lang="en-GB" b="1" dirty="0" err="1">
                <a:solidFill>
                  <a:schemeClr val="bg1"/>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los</a:t>
            </a:r>
            <a:r>
              <a:rPr lang="en-GB" b="1" dirty="0">
                <a:solidFill>
                  <a:schemeClr val="bg1"/>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 </a:t>
            </a:r>
            <a:r>
              <a:rPr lang="en-GB" b="1" dirty="0" err="1">
                <a:solidFill>
                  <a:schemeClr val="bg1"/>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productos</a:t>
            </a:r>
            <a:r>
              <a:rPr lang="en-GB" b="1" dirty="0">
                <a:solidFill>
                  <a:schemeClr val="bg1"/>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 textiles</a:t>
            </a:r>
            <a:endParaRPr lang="es-ES_tradnl" dirty="0"/>
          </a:p>
        </p:txBody>
      </p:sp>
      <p:sp>
        <p:nvSpPr>
          <p:cNvPr id="7" name="Title 6">
            <a:extLst>
              <a:ext uri="{FF2B5EF4-FFF2-40B4-BE49-F238E27FC236}">
                <a16:creationId xmlns:a16="http://schemas.microsoft.com/office/drawing/2014/main" id="{C494C21A-EEA0-F412-6B03-89A03AB47C94}"/>
              </a:ext>
            </a:extLst>
          </p:cNvPr>
          <p:cNvSpPr>
            <a:spLocks noGrp="1"/>
          </p:cNvSpPr>
          <p:nvPr>
            <p:ph type="title"/>
          </p:nvPr>
        </p:nvSpPr>
        <p:spPr>
          <a:xfrm>
            <a:off x="322848" y="3475037"/>
            <a:ext cx="1981200" cy="1325563"/>
          </a:xfrm>
        </p:spPr>
        <p:txBody>
          <a:bodyPr/>
          <a:lstStyle/>
          <a:p>
            <a:r>
              <a:rPr lang="es-ES_tradnl" b="1" dirty="0">
                <a:solidFill>
                  <a:schemeClr val="accent6">
                    <a:lumMod val="75000"/>
                  </a:schemeClr>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VISION 2030</a:t>
            </a:r>
          </a:p>
        </p:txBody>
      </p:sp>
      <p:graphicFrame>
        <p:nvGraphicFramePr>
          <p:cNvPr id="8" name="Diagram 7">
            <a:extLst>
              <a:ext uri="{FF2B5EF4-FFF2-40B4-BE49-F238E27FC236}">
                <a16:creationId xmlns:a16="http://schemas.microsoft.com/office/drawing/2014/main" id="{60238DB8-0F30-3015-8742-3FF36FAA458D}"/>
              </a:ext>
            </a:extLst>
          </p:cNvPr>
          <p:cNvGraphicFramePr/>
          <p:nvPr>
            <p:extLst>
              <p:ext uri="{D42A27DB-BD31-4B8C-83A1-F6EECF244321}">
                <p14:modId xmlns:p14="http://schemas.microsoft.com/office/powerpoint/2010/main" val="3539980275"/>
              </p:ext>
            </p:extLst>
          </p:nvPr>
        </p:nvGraphicFramePr>
        <p:xfrm>
          <a:off x="2382253" y="0"/>
          <a:ext cx="9565105" cy="6858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3671114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val 11">
            <a:extLst>
              <a:ext uri="{FF2B5EF4-FFF2-40B4-BE49-F238E27FC236}">
                <a16:creationId xmlns:a16="http://schemas.microsoft.com/office/drawing/2014/main" id="{784A42F5-8A5C-A9DE-E00F-F187EB1EFA4B}"/>
              </a:ext>
            </a:extLst>
          </p:cNvPr>
          <p:cNvSpPr/>
          <p:nvPr/>
        </p:nvSpPr>
        <p:spPr>
          <a:xfrm>
            <a:off x="1020199" y="-592884"/>
            <a:ext cx="5003800" cy="760730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7" name="Content Placeholder 2">
            <a:extLst>
              <a:ext uri="{FF2B5EF4-FFF2-40B4-BE49-F238E27FC236}">
                <a16:creationId xmlns:a16="http://schemas.microsoft.com/office/drawing/2014/main" id="{D7E21744-B349-09E9-404D-9514B3F26191}"/>
              </a:ext>
            </a:extLst>
          </p:cNvPr>
          <p:cNvSpPr>
            <a:spLocks noGrp="1"/>
          </p:cNvSpPr>
          <p:nvPr>
            <p:ph idx="1"/>
          </p:nvPr>
        </p:nvSpPr>
        <p:spPr>
          <a:xfrm>
            <a:off x="8238622" y="2347166"/>
            <a:ext cx="3953377" cy="4667250"/>
          </a:xfrm>
        </p:spPr>
        <p:txBody>
          <a:bodyPr>
            <a:normAutofit/>
          </a:bodyPr>
          <a:lstStyle/>
          <a:p>
            <a:pPr marL="0" indent="0">
              <a:buNone/>
            </a:pPr>
            <a:br>
              <a:rPr lang="en-GB" sz="1800">
                <a:solidFill>
                  <a:schemeClr val="tx1">
                    <a:lumMod val="65000"/>
                    <a:lumOff val="35000"/>
                  </a:schemeClr>
                </a:solidFill>
                <a:effectLst/>
                <a:latin typeface="Helvetica" pitchFamily="2" charset="0"/>
              </a:rPr>
            </a:br>
            <a:endParaRPr lang="en-GB" sz="1800" dirty="0">
              <a:effectLst/>
              <a:latin typeface="Helvetica" pitchFamily="2" charset="0"/>
            </a:endParaRPr>
          </a:p>
        </p:txBody>
      </p:sp>
      <p:sp>
        <p:nvSpPr>
          <p:cNvPr id="23" name="Rounded Rectangle 22">
            <a:extLst>
              <a:ext uri="{FF2B5EF4-FFF2-40B4-BE49-F238E27FC236}">
                <a16:creationId xmlns:a16="http://schemas.microsoft.com/office/drawing/2014/main" id="{EE58D181-EEA6-8FE9-CCAF-BC0C5025D0B7}"/>
              </a:ext>
            </a:extLst>
          </p:cNvPr>
          <p:cNvSpPr/>
          <p:nvPr/>
        </p:nvSpPr>
        <p:spPr>
          <a:xfrm>
            <a:off x="6635711" y="1914004"/>
            <a:ext cx="2784063" cy="888829"/>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None/>
            </a:pPr>
            <a:r>
              <a:rPr lang="en-GB" sz="2800" b="1" dirty="0" err="1">
                <a:solidFill>
                  <a:srgbClr val="00B0F0"/>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Ecodiseño</a:t>
            </a:r>
            <a:endParaRPr lang="es-ES_tradnl" sz="2800" b="1" dirty="0">
              <a:solidFill>
                <a:srgbClr val="00B0F0"/>
              </a:solidFill>
              <a:latin typeface="Helvetica Neue Condensed" panose="02000503000000020004" pitchFamily="2" charset="0"/>
              <a:ea typeface="Helvetica Neue Condensed" panose="02000503000000020004" pitchFamily="2" charset="0"/>
              <a:cs typeface="Helvetica Neue Condensed" panose="02000503000000020004" pitchFamily="2" charset="0"/>
            </a:endParaRPr>
          </a:p>
        </p:txBody>
      </p:sp>
      <p:sp>
        <p:nvSpPr>
          <p:cNvPr id="25" name="Rounded Rectangle 24">
            <a:extLst>
              <a:ext uri="{FF2B5EF4-FFF2-40B4-BE49-F238E27FC236}">
                <a16:creationId xmlns:a16="http://schemas.microsoft.com/office/drawing/2014/main" id="{161BE63C-9650-7009-C3FD-E48F25D706D4}"/>
              </a:ext>
            </a:extLst>
          </p:cNvPr>
          <p:cNvSpPr/>
          <p:nvPr/>
        </p:nvSpPr>
        <p:spPr>
          <a:xfrm>
            <a:off x="6635711" y="4336876"/>
            <a:ext cx="2784063" cy="888829"/>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None/>
            </a:pPr>
            <a:r>
              <a:rPr lang="en-GB" sz="2800" b="1" dirty="0">
                <a:solidFill>
                  <a:srgbClr val="00B0F0"/>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Greenwashing</a:t>
            </a:r>
            <a:endParaRPr lang="en-GB" sz="2800" b="1" dirty="0">
              <a:solidFill>
                <a:srgbClr val="00B0F0"/>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endParaRPr>
          </a:p>
        </p:txBody>
      </p:sp>
      <p:sp>
        <p:nvSpPr>
          <p:cNvPr id="26" name="Rounded Rectangle 25">
            <a:extLst>
              <a:ext uri="{FF2B5EF4-FFF2-40B4-BE49-F238E27FC236}">
                <a16:creationId xmlns:a16="http://schemas.microsoft.com/office/drawing/2014/main" id="{E40A5BD0-2A4D-25C1-0891-37B92D7B0850}"/>
              </a:ext>
            </a:extLst>
          </p:cNvPr>
          <p:cNvSpPr/>
          <p:nvPr/>
        </p:nvSpPr>
        <p:spPr>
          <a:xfrm>
            <a:off x="6635711" y="3125440"/>
            <a:ext cx="2784063" cy="888829"/>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None/>
            </a:pPr>
            <a:r>
              <a:rPr lang="en-GB" sz="2800" b="1">
                <a:solidFill>
                  <a:srgbClr val="00B0F0"/>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Pasaporte Digital</a:t>
            </a:r>
            <a:endParaRPr lang="en-GB" sz="2800" b="1" dirty="0">
              <a:solidFill>
                <a:srgbClr val="00B0F0"/>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endParaRPr>
          </a:p>
        </p:txBody>
      </p:sp>
      <p:sp>
        <p:nvSpPr>
          <p:cNvPr id="33" name="TextBox 32">
            <a:extLst>
              <a:ext uri="{FF2B5EF4-FFF2-40B4-BE49-F238E27FC236}">
                <a16:creationId xmlns:a16="http://schemas.microsoft.com/office/drawing/2014/main" id="{D92DB28B-C19F-1721-42DD-522389732290}"/>
              </a:ext>
            </a:extLst>
          </p:cNvPr>
          <p:cNvSpPr txBox="1"/>
          <p:nvPr/>
        </p:nvSpPr>
        <p:spPr>
          <a:xfrm>
            <a:off x="1454700" y="308637"/>
            <a:ext cx="184731" cy="1200329"/>
          </a:xfrm>
          <a:prstGeom prst="rect">
            <a:avLst/>
          </a:prstGeom>
          <a:noFill/>
        </p:spPr>
        <p:txBody>
          <a:bodyPr wrap="none" rtlCol="0">
            <a:spAutoFit/>
          </a:bodyPr>
          <a:lstStyle/>
          <a:p>
            <a:br>
              <a:rPr lang="es-ES_tradnl" sz="3600" b="1">
                <a:solidFill>
                  <a:schemeClr val="tx1">
                    <a:lumMod val="75000"/>
                    <a:lumOff val="25000"/>
                  </a:schemeClr>
                </a:solidFill>
                <a:latin typeface="Helvetica Neue Condensed" panose="02000503000000020004" pitchFamily="2" charset="0"/>
                <a:ea typeface="Helvetica Neue Condensed" panose="02000503000000020004" pitchFamily="2" charset="0"/>
                <a:cs typeface="Helvetica Neue Condensed" panose="02000503000000020004" pitchFamily="2" charset="0"/>
              </a:rPr>
            </a:br>
            <a:endParaRPr lang="es-ES_tradnl" sz="3600" b="1" dirty="0">
              <a:solidFill>
                <a:schemeClr val="tx1">
                  <a:lumMod val="50000"/>
                  <a:lumOff val="50000"/>
                </a:schemeClr>
              </a:solidFill>
              <a:latin typeface="Helvetica Neue Condensed" panose="02000503000000020004" pitchFamily="2" charset="0"/>
              <a:ea typeface="Helvetica Neue Condensed" panose="02000503000000020004" pitchFamily="2" charset="0"/>
              <a:cs typeface="Helvetica Neue Condensed" panose="02000503000000020004" pitchFamily="2" charset="0"/>
            </a:endParaRPr>
          </a:p>
        </p:txBody>
      </p:sp>
      <p:sp>
        <p:nvSpPr>
          <p:cNvPr id="34" name="TextBox 33">
            <a:extLst>
              <a:ext uri="{FF2B5EF4-FFF2-40B4-BE49-F238E27FC236}">
                <a16:creationId xmlns:a16="http://schemas.microsoft.com/office/drawing/2014/main" id="{BC5086A9-77E0-0784-222C-278600721B09}"/>
              </a:ext>
            </a:extLst>
          </p:cNvPr>
          <p:cNvSpPr txBox="1"/>
          <p:nvPr/>
        </p:nvSpPr>
        <p:spPr>
          <a:xfrm>
            <a:off x="2348158" y="801080"/>
            <a:ext cx="2542684" cy="707886"/>
          </a:xfrm>
          <a:prstGeom prst="rect">
            <a:avLst/>
          </a:prstGeom>
          <a:noFill/>
        </p:spPr>
        <p:txBody>
          <a:bodyPr wrap="none" rtlCol="0">
            <a:spAutoFit/>
          </a:bodyPr>
          <a:lstStyle/>
          <a:p>
            <a:pPr algn="r"/>
            <a:r>
              <a:rPr lang="es-ES_tradnl" sz="4000" b="1" dirty="0">
                <a:solidFill>
                  <a:schemeClr val="tx1">
                    <a:lumMod val="50000"/>
                    <a:lumOff val="50000"/>
                  </a:schemeClr>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CONTENIDO</a:t>
            </a:r>
            <a:endParaRPr lang="es-ES_tradnl" sz="3600" b="1" dirty="0">
              <a:solidFill>
                <a:schemeClr val="tx1">
                  <a:lumMod val="50000"/>
                  <a:lumOff val="50000"/>
                </a:schemeClr>
              </a:solidFill>
              <a:latin typeface="Helvetica Neue Condensed" panose="02000503000000020004" pitchFamily="2" charset="0"/>
              <a:ea typeface="Helvetica Neue Condensed" panose="02000503000000020004" pitchFamily="2" charset="0"/>
              <a:cs typeface="Helvetica Neue Condensed" panose="02000503000000020004" pitchFamily="2" charset="0"/>
            </a:endParaRPr>
          </a:p>
        </p:txBody>
      </p:sp>
      <p:sp>
        <p:nvSpPr>
          <p:cNvPr id="2" name="Oval 1">
            <a:extLst>
              <a:ext uri="{FF2B5EF4-FFF2-40B4-BE49-F238E27FC236}">
                <a16:creationId xmlns:a16="http://schemas.microsoft.com/office/drawing/2014/main" id="{19F66685-4798-2E52-0955-1B22423E507E}"/>
              </a:ext>
            </a:extLst>
          </p:cNvPr>
          <p:cNvSpPr>
            <a:spLocks noChangeAspect="1"/>
          </p:cNvSpPr>
          <p:nvPr/>
        </p:nvSpPr>
        <p:spPr>
          <a:xfrm>
            <a:off x="5535333" y="1835326"/>
            <a:ext cx="1040631" cy="1044000"/>
          </a:xfrm>
          <a:prstGeom prst="ellipse">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4400" b="1">
                <a:latin typeface="Helvetica Neue Condensed" panose="02000503000000020004" pitchFamily="2" charset="0"/>
                <a:ea typeface="Helvetica Neue Condensed" panose="02000503000000020004" pitchFamily="2" charset="0"/>
                <a:cs typeface="Helvetica Neue Condensed" panose="02000503000000020004" pitchFamily="2" charset="0"/>
              </a:rPr>
              <a:t>1</a:t>
            </a:r>
            <a:endParaRPr lang="es-ES_tradnl" sz="4400" b="1" dirty="0">
              <a:latin typeface="Helvetica Neue Condensed" panose="02000503000000020004" pitchFamily="2" charset="0"/>
              <a:ea typeface="Helvetica Neue Condensed" panose="02000503000000020004" pitchFamily="2" charset="0"/>
              <a:cs typeface="Helvetica Neue Condensed" panose="02000503000000020004" pitchFamily="2" charset="0"/>
            </a:endParaRPr>
          </a:p>
        </p:txBody>
      </p:sp>
      <p:sp>
        <p:nvSpPr>
          <p:cNvPr id="3" name="Oval 2">
            <a:extLst>
              <a:ext uri="{FF2B5EF4-FFF2-40B4-BE49-F238E27FC236}">
                <a16:creationId xmlns:a16="http://schemas.microsoft.com/office/drawing/2014/main" id="{7D4E7D6F-9D84-F72A-F57F-0C22983B8039}"/>
              </a:ext>
            </a:extLst>
          </p:cNvPr>
          <p:cNvSpPr>
            <a:spLocks noChangeAspect="1"/>
          </p:cNvSpPr>
          <p:nvPr/>
        </p:nvSpPr>
        <p:spPr>
          <a:xfrm>
            <a:off x="5535333" y="3036603"/>
            <a:ext cx="1040631" cy="1044000"/>
          </a:xfrm>
          <a:prstGeom prst="ellipse">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4400" b="1">
                <a:latin typeface="Helvetica Neue Condensed" panose="02000503000000020004" pitchFamily="2" charset="0"/>
                <a:ea typeface="Helvetica Neue Condensed" panose="02000503000000020004" pitchFamily="2" charset="0"/>
                <a:cs typeface="Helvetica Neue Condensed" panose="02000503000000020004" pitchFamily="2" charset="0"/>
              </a:rPr>
              <a:t>2</a:t>
            </a:r>
            <a:endParaRPr lang="es-ES_tradnl" sz="4400" b="1" dirty="0">
              <a:latin typeface="Helvetica Neue Condensed" panose="02000503000000020004" pitchFamily="2" charset="0"/>
              <a:ea typeface="Helvetica Neue Condensed" panose="02000503000000020004" pitchFamily="2" charset="0"/>
              <a:cs typeface="Helvetica Neue Condensed" panose="02000503000000020004" pitchFamily="2" charset="0"/>
            </a:endParaRPr>
          </a:p>
        </p:txBody>
      </p:sp>
      <p:sp>
        <p:nvSpPr>
          <p:cNvPr id="4" name="Oval 3">
            <a:extLst>
              <a:ext uri="{FF2B5EF4-FFF2-40B4-BE49-F238E27FC236}">
                <a16:creationId xmlns:a16="http://schemas.microsoft.com/office/drawing/2014/main" id="{E04667CB-0DBD-994C-A67B-190FA1042FDE}"/>
              </a:ext>
            </a:extLst>
          </p:cNvPr>
          <p:cNvSpPr>
            <a:spLocks noChangeAspect="1"/>
          </p:cNvSpPr>
          <p:nvPr/>
        </p:nvSpPr>
        <p:spPr>
          <a:xfrm>
            <a:off x="5522633" y="4248040"/>
            <a:ext cx="1040631" cy="1044000"/>
          </a:xfrm>
          <a:prstGeom prst="ellipse">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4400" b="1">
                <a:latin typeface="Helvetica Neue Condensed" panose="02000503000000020004" pitchFamily="2" charset="0"/>
                <a:ea typeface="Helvetica Neue Condensed" panose="02000503000000020004" pitchFamily="2" charset="0"/>
                <a:cs typeface="Helvetica Neue Condensed" panose="02000503000000020004" pitchFamily="2" charset="0"/>
              </a:rPr>
              <a:t>3</a:t>
            </a:r>
            <a:endParaRPr lang="es-ES_tradnl" sz="4400" b="1" dirty="0">
              <a:latin typeface="Helvetica Neue Condensed" panose="02000503000000020004" pitchFamily="2" charset="0"/>
              <a:ea typeface="Helvetica Neue Condensed" panose="02000503000000020004" pitchFamily="2" charset="0"/>
              <a:cs typeface="Helvetica Neue Condensed" panose="02000503000000020004" pitchFamily="2" charset="0"/>
            </a:endParaRPr>
          </a:p>
        </p:txBody>
      </p:sp>
      <p:cxnSp>
        <p:nvCxnSpPr>
          <p:cNvPr id="6" name="Straight Connector 5">
            <a:extLst>
              <a:ext uri="{FF2B5EF4-FFF2-40B4-BE49-F238E27FC236}">
                <a16:creationId xmlns:a16="http://schemas.microsoft.com/office/drawing/2014/main" id="{911A2A12-A857-95AE-C828-0C4CA2ECF6E8}"/>
              </a:ext>
            </a:extLst>
          </p:cNvPr>
          <p:cNvCxnSpPr>
            <a:cxnSpLocks/>
            <a:stCxn id="2" idx="6"/>
            <a:endCxn id="23" idx="1"/>
          </p:cNvCxnSpPr>
          <p:nvPr/>
        </p:nvCxnSpPr>
        <p:spPr>
          <a:xfrm>
            <a:off x="6575964" y="2357326"/>
            <a:ext cx="59747" cy="1093"/>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D9880DF2-5E9A-CF7D-C67D-8BCEB63B665A}"/>
              </a:ext>
            </a:extLst>
          </p:cNvPr>
          <p:cNvCxnSpPr>
            <a:cxnSpLocks/>
          </p:cNvCxnSpPr>
          <p:nvPr/>
        </p:nvCxnSpPr>
        <p:spPr>
          <a:xfrm>
            <a:off x="6487063" y="3557510"/>
            <a:ext cx="148647" cy="1093"/>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2DA9B59-C8E1-DCA6-2C3F-AE41786D49FB}"/>
              </a:ext>
            </a:extLst>
          </p:cNvPr>
          <p:cNvCxnSpPr>
            <a:cxnSpLocks/>
          </p:cNvCxnSpPr>
          <p:nvPr/>
        </p:nvCxnSpPr>
        <p:spPr>
          <a:xfrm>
            <a:off x="6487062" y="4781290"/>
            <a:ext cx="148647" cy="1093"/>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5" name="Rounded Rectangle 4">
            <a:hlinkClick r:id="rId3"/>
            <a:extLst>
              <a:ext uri="{FF2B5EF4-FFF2-40B4-BE49-F238E27FC236}">
                <a16:creationId xmlns:a16="http://schemas.microsoft.com/office/drawing/2014/main" id="{03E44B29-4020-C46C-31BC-1D7054DA0848}"/>
              </a:ext>
            </a:extLst>
          </p:cNvPr>
          <p:cNvSpPr/>
          <p:nvPr/>
        </p:nvSpPr>
        <p:spPr>
          <a:xfrm>
            <a:off x="197332" y="2347166"/>
            <a:ext cx="5003800" cy="1348534"/>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b="1" dirty="0">
                <a:solidFill>
                  <a:schemeClr val="bg1"/>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Propuesta de REGLAMENTO DEL PARLAMENTO EUROPEO Y DEL CONSEJO por el que se establece un marco para establecer requisitos de diseño ecológico para productos sostenibles y se deroga la Directiva 2009/125/CE</a:t>
            </a:r>
          </a:p>
        </p:txBody>
      </p:sp>
      <p:sp>
        <p:nvSpPr>
          <p:cNvPr id="7" name="Rounded Rectangle 6">
            <a:hlinkClick r:id="rId4"/>
            <a:extLst>
              <a:ext uri="{FF2B5EF4-FFF2-40B4-BE49-F238E27FC236}">
                <a16:creationId xmlns:a16="http://schemas.microsoft.com/office/drawing/2014/main" id="{B2F6D1F0-AE60-FB2E-D7D5-C120811DAEBC}"/>
              </a:ext>
            </a:extLst>
          </p:cNvPr>
          <p:cNvSpPr/>
          <p:nvPr/>
        </p:nvSpPr>
        <p:spPr>
          <a:xfrm>
            <a:off x="197332" y="3892650"/>
            <a:ext cx="5003800" cy="174615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b="1" dirty="0">
                <a:solidFill>
                  <a:schemeClr val="bg1"/>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Popuesta para una DIRECTIVA DEL PARLAMENTO EUROPEO Y DEL CONSEJO </a:t>
            </a:r>
            <a:r>
              <a:rPr lang="en-GB" sz="1600" b="1" dirty="0" err="1">
                <a:solidFill>
                  <a:schemeClr val="bg1"/>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por</a:t>
            </a:r>
            <a:r>
              <a:rPr lang="en-GB" sz="1600" b="1" dirty="0">
                <a:solidFill>
                  <a:schemeClr val="bg1"/>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 la que se modifican las Directivas 2005/29/CE y 2011/83/UE en lo que respecta a empoderar a </a:t>
            </a:r>
            <a:r>
              <a:rPr lang="en-GB" sz="1600" b="1" dirty="0" err="1">
                <a:solidFill>
                  <a:schemeClr val="bg1"/>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los</a:t>
            </a:r>
            <a:r>
              <a:rPr lang="en-GB" sz="1600" b="1" dirty="0">
                <a:solidFill>
                  <a:schemeClr val="bg1"/>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 consumidores para la transición ecológica mediante una mejor protección contra las </a:t>
            </a:r>
            <a:r>
              <a:rPr lang="en-GB" sz="1600" b="1" dirty="0" err="1">
                <a:solidFill>
                  <a:schemeClr val="bg1"/>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prácticas</a:t>
            </a:r>
            <a:r>
              <a:rPr lang="en-GB" sz="1600" b="1" dirty="0">
                <a:solidFill>
                  <a:schemeClr val="bg1"/>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 </a:t>
            </a:r>
            <a:r>
              <a:rPr lang="en-GB" sz="1600" b="1" dirty="0" err="1">
                <a:solidFill>
                  <a:schemeClr val="bg1"/>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desleales</a:t>
            </a:r>
            <a:r>
              <a:rPr lang="en-GB" sz="1600" b="1" dirty="0">
                <a:solidFill>
                  <a:schemeClr val="bg1"/>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 y </a:t>
            </a:r>
            <a:r>
              <a:rPr lang="en-GB" sz="1600" b="1" dirty="0" err="1">
                <a:solidFill>
                  <a:schemeClr val="bg1"/>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una</a:t>
            </a:r>
            <a:r>
              <a:rPr lang="en-GB" sz="1600" b="1" dirty="0">
                <a:solidFill>
                  <a:schemeClr val="bg1"/>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 </a:t>
            </a:r>
            <a:r>
              <a:rPr lang="en-GB" sz="1600" b="1" dirty="0" err="1">
                <a:solidFill>
                  <a:schemeClr val="bg1"/>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mejor</a:t>
            </a:r>
            <a:r>
              <a:rPr lang="en-GB" sz="1600" b="1" dirty="0">
                <a:solidFill>
                  <a:schemeClr val="bg1"/>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 </a:t>
            </a:r>
            <a:r>
              <a:rPr lang="en-GB" sz="1600" b="1" dirty="0" err="1">
                <a:solidFill>
                  <a:schemeClr val="bg1"/>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información</a:t>
            </a:r>
            <a:endParaRPr lang="en-GB" sz="1600" b="1" dirty="0">
              <a:solidFill>
                <a:schemeClr val="bg1"/>
              </a:solidFill>
              <a:latin typeface="Helvetica Neue Condensed" panose="02000503000000020004" pitchFamily="2" charset="0"/>
              <a:ea typeface="Helvetica Neue Condensed" panose="02000503000000020004" pitchFamily="2" charset="0"/>
              <a:cs typeface="Helvetica Neue Condensed" panose="02000503000000020004" pitchFamily="2" charset="0"/>
            </a:endParaRPr>
          </a:p>
        </p:txBody>
      </p:sp>
    </p:spTree>
    <p:extLst>
      <p:ext uri="{BB962C8B-B14F-4D97-AF65-F5344CB8AC3E}">
        <p14:creationId xmlns:p14="http://schemas.microsoft.com/office/powerpoint/2010/main" val="197143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B66CFA5B-5273-ED41-ECE4-2830C4042474}"/>
              </a:ext>
            </a:extLst>
          </p:cNvPr>
          <p:cNvSpPr/>
          <p:nvPr/>
        </p:nvSpPr>
        <p:spPr>
          <a:xfrm>
            <a:off x="1936711" y="1647304"/>
            <a:ext cx="1809789" cy="888829"/>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None/>
            </a:pPr>
            <a:r>
              <a:rPr lang="en-GB" sz="2800" b="1">
                <a:solidFill>
                  <a:srgbClr val="00B0F0"/>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Ecodiseño</a:t>
            </a:r>
            <a:endParaRPr lang="es-ES_tradnl" sz="2800" b="1" dirty="0">
              <a:solidFill>
                <a:srgbClr val="00B0F0"/>
              </a:solidFill>
              <a:latin typeface="Helvetica Neue Condensed" panose="02000503000000020004" pitchFamily="2" charset="0"/>
              <a:ea typeface="Helvetica Neue Condensed" panose="02000503000000020004" pitchFamily="2" charset="0"/>
              <a:cs typeface="Helvetica Neue Condensed" panose="02000503000000020004" pitchFamily="2" charset="0"/>
            </a:endParaRPr>
          </a:p>
        </p:txBody>
      </p:sp>
      <p:sp>
        <p:nvSpPr>
          <p:cNvPr id="5" name="Oval 4">
            <a:extLst>
              <a:ext uri="{FF2B5EF4-FFF2-40B4-BE49-F238E27FC236}">
                <a16:creationId xmlns:a16="http://schemas.microsoft.com/office/drawing/2014/main" id="{997C067C-0A23-A806-31EF-E090ADCE80C8}"/>
              </a:ext>
            </a:extLst>
          </p:cNvPr>
          <p:cNvSpPr>
            <a:spLocks noChangeAspect="1"/>
          </p:cNvSpPr>
          <p:nvPr/>
        </p:nvSpPr>
        <p:spPr>
          <a:xfrm>
            <a:off x="836333" y="1568626"/>
            <a:ext cx="1040631" cy="1044000"/>
          </a:xfrm>
          <a:prstGeom prst="ellipse">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4400" b="1">
                <a:latin typeface="Helvetica Neue Condensed" panose="02000503000000020004" pitchFamily="2" charset="0"/>
                <a:ea typeface="Helvetica Neue Condensed" panose="02000503000000020004" pitchFamily="2" charset="0"/>
                <a:cs typeface="Helvetica Neue Condensed" panose="02000503000000020004" pitchFamily="2" charset="0"/>
              </a:rPr>
              <a:t>1</a:t>
            </a:r>
            <a:endParaRPr lang="es-ES_tradnl" sz="4400" b="1" dirty="0">
              <a:latin typeface="Helvetica Neue Condensed" panose="02000503000000020004" pitchFamily="2" charset="0"/>
              <a:ea typeface="Helvetica Neue Condensed" panose="02000503000000020004" pitchFamily="2" charset="0"/>
              <a:cs typeface="Helvetica Neue Condensed" panose="02000503000000020004" pitchFamily="2" charset="0"/>
            </a:endParaRPr>
          </a:p>
        </p:txBody>
      </p:sp>
      <p:sp>
        <p:nvSpPr>
          <p:cNvPr id="6" name="Rounded Rectangle 5">
            <a:extLst>
              <a:ext uri="{FF2B5EF4-FFF2-40B4-BE49-F238E27FC236}">
                <a16:creationId xmlns:a16="http://schemas.microsoft.com/office/drawing/2014/main" id="{0531FCD0-03F0-EE1C-EEBE-0AA3C8D7DB83}"/>
              </a:ext>
            </a:extLst>
          </p:cNvPr>
          <p:cNvSpPr/>
          <p:nvPr/>
        </p:nvSpPr>
        <p:spPr>
          <a:xfrm>
            <a:off x="1737263" y="4035026"/>
            <a:ext cx="9349837" cy="88882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None/>
            </a:pPr>
            <a:r>
              <a:rPr lang="en-GB" sz="9600" b="1">
                <a:solidFill>
                  <a:srgbClr val="00B0F0"/>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DISEÑO </a:t>
            </a:r>
            <a:br>
              <a:rPr lang="en-GB" sz="9600" b="1">
                <a:solidFill>
                  <a:srgbClr val="00B0F0"/>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br>
            <a:r>
              <a:rPr lang="en-GB" sz="9600" b="1">
                <a:solidFill>
                  <a:srgbClr val="00B0F0"/>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ECOL</a:t>
            </a:r>
            <a:r>
              <a:rPr lang="en-GB" sz="200" b="1">
                <a:solidFill>
                  <a:srgbClr val="00B0F0"/>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 </a:t>
            </a:r>
            <a:r>
              <a:rPr lang="en-GB" sz="9600" b="1">
                <a:solidFill>
                  <a:srgbClr val="00B0F0"/>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ÓGICO</a:t>
            </a:r>
            <a:endParaRPr lang="es-ES_tradnl" sz="9600" b="1" dirty="0">
              <a:solidFill>
                <a:srgbClr val="00B0F0"/>
              </a:solidFill>
              <a:latin typeface="Helvetica Neue Condensed" panose="02000503000000020004" pitchFamily="2" charset="0"/>
              <a:ea typeface="Helvetica Neue Condensed" panose="02000503000000020004" pitchFamily="2" charset="0"/>
              <a:cs typeface="Helvetica Neue Condensed" panose="02000503000000020004" pitchFamily="2" charset="0"/>
            </a:endParaRPr>
          </a:p>
        </p:txBody>
      </p:sp>
    </p:spTree>
    <p:extLst>
      <p:ext uri="{BB962C8B-B14F-4D97-AF65-F5344CB8AC3E}">
        <p14:creationId xmlns:p14="http://schemas.microsoft.com/office/powerpoint/2010/main" val="11098221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Left-right Arrow Callout 12">
            <a:extLst>
              <a:ext uri="{FF2B5EF4-FFF2-40B4-BE49-F238E27FC236}">
                <a16:creationId xmlns:a16="http://schemas.microsoft.com/office/drawing/2014/main" id="{E03433A4-DA67-FFCB-E49B-23AD08193E95}"/>
              </a:ext>
            </a:extLst>
          </p:cNvPr>
          <p:cNvSpPr/>
          <p:nvPr/>
        </p:nvSpPr>
        <p:spPr>
          <a:xfrm rot="5400000">
            <a:off x="4326950" y="-1057099"/>
            <a:ext cx="2514600" cy="11168500"/>
          </a:xfrm>
          <a:prstGeom prst="leftRightArrowCallou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r"/>
            <a:r>
              <a:rPr lang="es-ES_tradnl" sz="2400" b="1" dirty="0">
                <a:latin typeface="Helvetica Neue Condensed" panose="02000503000000020004" pitchFamily="2" charset="0"/>
                <a:ea typeface="Helvetica Neue Condensed" panose="02000503000000020004" pitchFamily="2" charset="0"/>
                <a:cs typeface="Helvetica Neue Condensed" panose="02000503000000020004" pitchFamily="2" charset="0"/>
              </a:rPr>
              <a:t>REQUISITOS DE DISEÑO ECOLOGICO </a:t>
            </a:r>
            <a:br>
              <a:rPr lang="es-ES_tradnl" sz="2400" b="1" dirty="0">
                <a:latin typeface="Helvetica Neue Condensed" panose="02000503000000020004" pitchFamily="2" charset="0"/>
                <a:ea typeface="Helvetica Neue Condensed" panose="02000503000000020004" pitchFamily="2" charset="0"/>
                <a:cs typeface="Helvetica Neue Condensed" panose="02000503000000020004" pitchFamily="2" charset="0"/>
              </a:rPr>
            </a:br>
            <a:r>
              <a:rPr lang="es-ES_tradnl" sz="2400" b="1" dirty="0">
                <a:latin typeface="Helvetica Neue Condensed" panose="02000503000000020004" pitchFamily="2" charset="0"/>
                <a:ea typeface="Helvetica Neue Condensed" panose="02000503000000020004" pitchFamily="2" charset="0"/>
                <a:cs typeface="Helvetica Neue Condensed" panose="02000503000000020004" pitchFamily="2" charset="0"/>
              </a:rPr>
              <a:t>POR GRUPO DE PRODUCTO</a:t>
            </a:r>
          </a:p>
        </p:txBody>
      </p:sp>
      <p:sp>
        <p:nvSpPr>
          <p:cNvPr id="2" name="Title 1">
            <a:extLst>
              <a:ext uri="{FF2B5EF4-FFF2-40B4-BE49-F238E27FC236}">
                <a16:creationId xmlns:a16="http://schemas.microsoft.com/office/drawing/2014/main" id="{5D7E97AF-42E5-C284-3A5A-F6842A55B5C9}"/>
              </a:ext>
            </a:extLst>
          </p:cNvPr>
          <p:cNvSpPr>
            <a:spLocks noGrp="1"/>
          </p:cNvSpPr>
          <p:nvPr>
            <p:ph type="title"/>
          </p:nvPr>
        </p:nvSpPr>
        <p:spPr>
          <a:xfrm>
            <a:off x="667753" y="539829"/>
            <a:ext cx="6261100" cy="1584706"/>
          </a:xfrm>
        </p:spPr>
        <p:txBody>
          <a:bodyPr>
            <a:normAutofit/>
          </a:bodyPr>
          <a:lstStyle/>
          <a:p>
            <a:r>
              <a:rPr lang="es-ES_tradnl" sz="5400" b="1" dirty="0">
                <a:solidFill>
                  <a:srgbClr val="00B0F0"/>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Diseño Ecológico</a:t>
            </a:r>
            <a:br>
              <a:rPr lang="es-ES_tradnl" sz="5400" b="1" dirty="0">
                <a:solidFill>
                  <a:srgbClr val="00B0F0"/>
                </a:solidFill>
                <a:latin typeface="Helvetica Neue Condensed" panose="02000503000000020004" pitchFamily="2" charset="0"/>
                <a:ea typeface="Helvetica Neue Condensed" panose="02000503000000020004" pitchFamily="2" charset="0"/>
                <a:cs typeface="Helvetica Neue Condensed" panose="02000503000000020004" pitchFamily="2" charset="0"/>
              </a:rPr>
            </a:br>
            <a:endParaRPr lang="es-ES_tradnl" sz="5400" b="1" dirty="0">
              <a:solidFill>
                <a:srgbClr val="00B0F0"/>
              </a:solidFill>
              <a:latin typeface="Helvetica Neue Condensed" panose="02000503000000020004" pitchFamily="2" charset="0"/>
              <a:ea typeface="Helvetica Neue Condensed" panose="02000503000000020004" pitchFamily="2" charset="0"/>
              <a:cs typeface="Helvetica Neue Condensed" panose="02000503000000020004" pitchFamily="2" charset="0"/>
            </a:endParaRPr>
          </a:p>
        </p:txBody>
      </p:sp>
      <p:sp>
        <p:nvSpPr>
          <p:cNvPr id="6" name="TextBox 5">
            <a:extLst>
              <a:ext uri="{FF2B5EF4-FFF2-40B4-BE49-F238E27FC236}">
                <a16:creationId xmlns:a16="http://schemas.microsoft.com/office/drawing/2014/main" id="{D8F6AC95-0E94-9C5A-9EA2-67C5AE73FA41}"/>
              </a:ext>
            </a:extLst>
          </p:cNvPr>
          <p:cNvSpPr txBox="1"/>
          <p:nvPr/>
        </p:nvSpPr>
        <p:spPr>
          <a:xfrm>
            <a:off x="838200" y="1884042"/>
            <a:ext cx="4218571" cy="4524315"/>
          </a:xfrm>
          <a:prstGeom prst="rect">
            <a:avLst/>
          </a:prstGeom>
          <a:noFill/>
        </p:spPr>
        <p:txBody>
          <a:bodyPr wrap="square" rtlCol="0">
            <a:spAutoFit/>
          </a:bodyPr>
          <a:lstStyle/>
          <a:p>
            <a:r>
              <a:rPr lang="es-ES_tradnl" sz="3200" b="1" dirty="0">
                <a:solidFill>
                  <a:schemeClr val="bg2">
                    <a:lumMod val="50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La integración de consideraciones de sostenibilidad medioambiental en las </a:t>
            </a:r>
            <a:r>
              <a:rPr lang="es-ES_tradnl" sz="3200" b="1" dirty="0">
                <a:solidFill>
                  <a:schemeClr val="bg2">
                    <a:lumMod val="50000"/>
                  </a:schemeClr>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características de un </a:t>
            </a:r>
            <a:r>
              <a:rPr lang="es-ES_tradnl" sz="3200" b="1" dirty="0">
                <a:solidFill>
                  <a:srgbClr val="00B0F0"/>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producto</a:t>
            </a:r>
            <a:r>
              <a:rPr lang="es-ES_tradnl" sz="3200" b="1" dirty="0">
                <a:solidFill>
                  <a:schemeClr val="bg2">
                    <a:lumMod val="50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 y los </a:t>
            </a:r>
            <a:r>
              <a:rPr lang="es-ES_tradnl" sz="3200" b="1" dirty="0">
                <a:solidFill>
                  <a:srgbClr val="00B0F0"/>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procesos </a:t>
            </a:r>
            <a:r>
              <a:rPr lang="es-ES_tradnl" sz="3200" b="1" dirty="0">
                <a:solidFill>
                  <a:schemeClr val="bg2">
                    <a:lumMod val="50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que tienen lugar a lo largo de la cadena de valor del producto</a:t>
            </a:r>
            <a:endParaRPr lang="es-ES_tradnl" sz="3200" b="1" dirty="0">
              <a:solidFill>
                <a:schemeClr val="bg2">
                  <a:lumMod val="50000"/>
                </a:schemeClr>
              </a:solidFill>
              <a:latin typeface="Helvetica Neue Condensed" panose="02000503000000020004" pitchFamily="2" charset="0"/>
              <a:ea typeface="Helvetica Neue Condensed" panose="02000503000000020004" pitchFamily="2" charset="0"/>
              <a:cs typeface="Helvetica Neue Condensed" panose="02000503000000020004" pitchFamily="2" charset="0"/>
            </a:endParaRPr>
          </a:p>
        </p:txBody>
      </p:sp>
      <p:pic>
        <p:nvPicPr>
          <p:cNvPr id="8" name="Graphic 7" descr="Open quotation mark with solid fill">
            <a:extLst>
              <a:ext uri="{FF2B5EF4-FFF2-40B4-BE49-F238E27FC236}">
                <a16:creationId xmlns:a16="http://schemas.microsoft.com/office/drawing/2014/main" id="{352F1D45-DBE9-5953-7BEE-C7297BCA699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0800000">
            <a:off x="667754" y="1134269"/>
            <a:ext cx="914400" cy="914400"/>
          </a:xfrm>
          <a:prstGeom prst="rect">
            <a:avLst/>
          </a:prstGeom>
        </p:spPr>
      </p:pic>
      <p:sp>
        <p:nvSpPr>
          <p:cNvPr id="11" name="Rectangle 10">
            <a:extLst>
              <a:ext uri="{FF2B5EF4-FFF2-40B4-BE49-F238E27FC236}">
                <a16:creationId xmlns:a16="http://schemas.microsoft.com/office/drawing/2014/main" id="{7DEEDBC8-CC40-FCBF-586D-AFC7A1103E13}"/>
              </a:ext>
            </a:extLst>
          </p:cNvPr>
          <p:cNvSpPr/>
          <p:nvPr/>
        </p:nvSpPr>
        <p:spPr>
          <a:xfrm>
            <a:off x="5578033" y="1764306"/>
            <a:ext cx="2286861" cy="1480145"/>
          </a:xfrm>
          <a:prstGeom prst="rect">
            <a:avLst/>
          </a:prstGeom>
          <a:solidFill>
            <a:srgbClr val="92D050"/>
          </a:solidFill>
          <a:ln w="762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_tradnl" sz="2800" b="1" dirty="0">
                <a:solidFill>
                  <a:schemeClr val="bg1"/>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Requisitos de RENDIMIENTO </a:t>
            </a:r>
          </a:p>
        </p:txBody>
      </p:sp>
      <p:sp>
        <p:nvSpPr>
          <p:cNvPr id="12" name="Rectangle 11">
            <a:extLst>
              <a:ext uri="{FF2B5EF4-FFF2-40B4-BE49-F238E27FC236}">
                <a16:creationId xmlns:a16="http://schemas.microsoft.com/office/drawing/2014/main" id="{DF12EC58-AD2D-7C4C-5C28-29D7A3B8EF94}"/>
              </a:ext>
            </a:extLst>
          </p:cNvPr>
          <p:cNvSpPr/>
          <p:nvPr/>
        </p:nvSpPr>
        <p:spPr>
          <a:xfrm>
            <a:off x="5584250" y="5839563"/>
            <a:ext cx="4372550" cy="901701"/>
          </a:xfrm>
          <a:prstGeom prst="rect">
            <a:avLst/>
          </a:prstGeom>
          <a:solidFill>
            <a:srgbClr val="92D050"/>
          </a:solidFill>
          <a:ln w="762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_tradnl" sz="2800" b="1" dirty="0">
                <a:solidFill>
                  <a:schemeClr val="bg1"/>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Requisitos de INFORMACION</a:t>
            </a:r>
          </a:p>
        </p:txBody>
      </p:sp>
    </p:spTree>
    <p:extLst>
      <p:ext uri="{BB962C8B-B14F-4D97-AF65-F5344CB8AC3E}">
        <p14:creationId xmlns:p14="http://schemas.microsoft.com/office/powerpoint/2010/main" val="1007954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ppt_w</p:attrName>
                                        </p:attrNameLst>
                                      </p:cBhvr>
                                      <p:tavLst>
                                        <p:tav tm="0">
                                          <p:val>
                                            <p:strVal val="#ppt_w*0.70"/>
                                          </p:val>
                                        </p:tav>
                                        <p:tav tm="100000">
                                          <p:val>
                                            <p:strVal val="#ppt_w"/>
                                          </p:val>
                                        </p:tav>
                                      </p:tavLst>
                                    </p:anim>
                                    <p:anim calcmode="lin" valueType="num">
                                      <p:cBhvr>
                                        <p:cTn id="8" dur="1000" fill="hold"/>
                                        <p:tgtEl>
                                          <p:spTgt spid="13"/>
                                        </p:tgtEl>
                                        <p:attrNameLst>
                                          <p:attrName>ppt_h</p:attrName>
                                        </p:attrNameLst>
                                      </p:cBhvr>
                                      <p:tavLst>
                                        <p:tav tm="0">
                                          <p:val>
                                            <p:strVal val="#ppt_h"/>
                                          </p:val>
                                        </p:tav>
                                        <p:tav tm="100000">
                                          <p:val>
                                            <p:strVal val="#ppt_h"/>
                                          </p:val>
                                        </p:tav>
                                      </p:tavLst>
                                    </p:anim>
                                    <p:animEffect transition="in" filter="fade">
                                      <p:cBhvr>
                                        <p:cTn id="9" dur="1000"/>
                                        <p:tgtEl>
                                          <p:spTgt spid="13"/>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2"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additive="base">
                                        <p:cTn id="14" dur="500" fill="hold"/>
                                        <p:tgtEl>
                                          <p:spTgt spid="11"/>
                                        </p:tgtEl>
                                        <p:attrNameLst>
                                          <p:attrName>ppt_x</p:attrName>
                                        </p:attrNameLst>
                                      </p:cBhvr>
                                      <p:tavLst>
                                        <p:tav tm="0">
                                          <p:val>
                                            <p:strVal val="1+#ppt_w/2"/>
                                          </p:val>
                                        </p:tav>
                                        <p:tav tm="100000">
                                          <p:val>
                                            <p:strVal val="#ppt_x"/>
                                          </p:val>
                                        </p:tav>
                                      </p:tavLst>
                                    </p:anim>
                                    <p:anim calcmode="lin" valueType="num">
                                      <p:cBhvr additive="base">
                                        <p:cTn id="15"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 calcmode="lin" valueType="num">
                                      <p:cBhvr additive="base">
                                        <p:cTn id="20" dur="500" fill="hold"/>
                                        <p:tgtEl>
                                          <p:spTgt spid="12"/>
                                        </p:tgtEl>
                                        <p:attrNameLst>
                                          <p:attrName>ppt_x</p:attrName>
                                        </p:attrNameLst>
                                      </p:cBhvr>
                                      <p:tavLst>
                                        <p:tav tm="0">
                                          <p:val>
                                            <p:strVal val="#ppt_x"/>
                                          </p:val>
                                        </p:tav>
                                        <p:tav tm="100000">
                                          <p:val>
                                            <p:strVal val="#ppt_x"/>
                                          </p:val>
                                        </p:tav>
                                      </p:tavLst>
                                    </p:anim>
                                    <p:anim calcmode="lin" valueType="num">
                                      <p:cBhvr additive="base">
                                        <p:cTn id="21"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animBg="1"/>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B9ADA2B-296A-6217-2F88-8C1D5D7FFD9E}"/>
              </a:ext>
            </a:extLst>
          </p:cNvPr>
          <p:cNvSpPr>
            <a:spLocks noGrp="1"/>
          </p:cNvSpPr>
          <p:nvPr>
            <p:ph idx="1"/>
          </p:nvPr>
        </p:nvSpPr>
        <p:spPr>
          <a:xfrm>
            <a:off x="-2" y="1493380"/>
            <a:ext cx="11963399" cy="5504320"/>
          </a:xfrm>
        </p:spPr>
        <p:txBody>
          <a:bodyPr>
            <a:normAutofit lnSpcReduction="10000"/>
          </a:bodyPr>
          <a:lstStyle/>
          <a:p>
            <a:pPr marL="0" indent="0">
              <a:spcBef>
                <a:spcPts val="600"/>
              </a:spcBef>
              <a:spcAft>
                <a:spcPts val="600"/>
              </a:spcAft>
              <a:buNone/>
            </a:pPr>
            <a:r>
              <a:rPr lang="es-ES_tradnl" sz="2400" b="1" dirty="0">
                <a:solidFill>
                  <a:schemeClr val="tx1">
                    <a:lumMod val="65000"/>
                    <a:lumOff val="35000"/>
                  </a:schemeClr>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       </a:t>
            </a:r>
            <a:r>
              <a:rPr lang="en-US" sz="2400" b="1" spc="300" dirty="0">
                <a:solidFill>
                  <a:srgbClr val="92D050"/>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CRITERIOS</a:t>
            </a:r>
          </a:p>
          <a:p>
            <a:pPr marL="0" indent="0">
              <a:spcBef>
                <a:spcPts val="600"/>
              </a:spcBef>
              <a:spcAft>
                <a:spcPts val="600"/>
              </a:spcAft>
              <a:buNone/>
            </a:pPr>
            <a:endParaRPr lang="en-US" sz="2400" b="1" spc="300" dirty="0">
              <a:solidFill>
                <a:srgbClr val="92D050"/>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endParaRPr>
          </a:p>
          <a:p>
            <a:pPr marL="1014095" indent="-342900">
              <a:spcBef>
                <a:spcPts val="600"/>
              </a:spcBef>
              <a:spcAft>
                <a:spcPts val="600"/>
              </a:spcAft>
              <a:buClr>
                <a:srgbClr val="92D050"/>
              </a:buClr>
              <a:buFont typeface="Wingdings" pitchFamily="2" charset="2"/>
              <a:buChar char="§"/>
            </a:pPr>
            <a:r>
              <a:rPr lang="es-ES_tradnl" sz="2400" b="1" dirty="0">
                <a:solidFill>
                  <a:schemeClr val="tx1">
                    <a:lumMod val="50000"/>
                    <a:lumOff val="50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no se producirá ningún impacto negativo significativo en </a:t>
            </a:r>
            <a:r>
              <a:rPr lang="es-ES_tradnl" sz="2400" b="1" dirty="0">
                <a:solidFill>
                  <a:srgbClr val="92D050"/>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la funcionalidad del producto</a:t>
            </a:r>
            <a:r>
              <a:rPr lang="es-ES_tradnl" sz="2400" b="1" dirty="0">
                <a:solidFill>
                  <a:srgbClr val="92D050"/>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 </a:t>
            </a:r>
            <a:r>
              <a:rPr lang="es-ES_tradnl" sz="2400" b="1" dirty="0">
                <a:solidFill>
                  <a:schemeClr val="tx1">
                    <a:lumMod val="50000"/>
                    <a:lumOff val="50000"/>
                  </a:schemeClr>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para los u</a:t>
            </a:r>
            <a:r>
              <a:rPr lang="es-ES_tradnl" sz="2400" b="1" dirty="0">
                <a:solidFill>
                  <a:schemeClr val="tx1">
                    <a:lumMod val="50000"/>
                    <a:lumOff val="50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suarios</a:t>
            </a:r>
            <a:endParaRPr lang="en-PT" sz="2400" b="1" dirty="0">
              <a:solidFill>
                <a:schemeClr val="tx1">
                  <a:lumMod val="50000"/>
                  <a:lumOff val="50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endParaRPr>
          </a:p>
          <a:p>
            <a:pPr marL="1014095" indent="-342900">
              <a:spcBef>
                <a:spcPts val="600"/>
              </a:spcBef>
              <a:spcAft>
                <a:spcPts val="600"/>
              </a:spcAft>
              <a:buClr>
                <a:srgbClr val="92D050"/>
              </a:buClr>
              <a:buFont typeface="Wingdings" pitchFamily="2" charset="2"/>
              <a:buChar char="§"/>
            </a:pPr>
            <a:r>
              <a:rPr lang="es-ES_tradnl" sz="2400" b="1" dirty="0">
                <a:solidFill>
                  <a:schemeClr val="tx1">
                    <a:lumMod val="50000"/>
                    <a:lumOff val="50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no se producirá ningún efecto adverso para la</a:t>
            </a:r>
            <a:r>
              <a:rPr lang="es-ES_tradnl" sz="2400" b="1" dirty="0">
                <a:solidFill>
                  <a:schemeClr val="tx1">
                    <a:lumMod val="65000"/>
                    <a:lumOff val="35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 </a:t>
            </a:r>
            <a:r>
              <a:rPr lang="es-ES_tradnl" sz="2400" b="1" dirty="0">
                <a:solidFill>
                  <a:srgbClr val="92D050"/>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salud y la seguridad de las personas</a:t>
            </a:r>
            <a:endParaRPr lang="en-PT" sz="2400" b="1" dirty="0">
              <a:solidFill>
                <a:srgbClr val="92D050"/>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endParaRPr>
          </a:p>
          <a:p>
            <a:pPr marL="1014095" indent="-342900">
              <a:spcBef>
                <a:spcPts val="600"/>
              </a:spcBef>
              <a:spcAft>
                <a:spcPts val="600"/>
              </a:spcAft>
              <a:buClr>
                <a:srgbClr val="92D050"/>
              </a:buClr>
              <a:buFont typeface="Wingdings" pitchFamily="2" charset="2"/>
              <a:buChar char="§"/>
            </a:pPr>
            <a:r>
              <a:rPr lang="es-ES_tradnl" sz="2400" b="1" dirty="0">
                <a:solidFill>
                  <a:schemeClr val="tx1">
                    <a:lumMod val="50000"/>
                    <a:lumOff val="50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no se producirá ningún impacto negativo significativo en los consumidores en términos de la </a:t>
            </a:r>
            <a:r>
              <a:rPr lang="es-ES_tradnl" sz="2400" b="1" dirty="0">
                <a:solidFill>
                  <a:srgbClr val="92D050"/>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asequibilidad de los productos pertinentes</a:t>
            </a:r>
            <a:r>
              <a:rPr lang="es-ES_tradnl" sz="2400" b="1" dirty="0">
                <a:solidFill>
                  <a:schemeClr val="tx1">
                    <a:lumMod val="65000"/>
                    <a:lumOff val="35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 </a:t>
            </a:r>
            <a:r>
              <a:rPr lang="es-ES_tradnl" sz="2400" b="1" dirty="0">
                <a:solidFill>
                  <a:schemeClr val="tx1">
                    <a:lumMod val="50000"/>
                    <a:lumOff val="50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teniendo en cuenta también el acceso a productos de segunda mano, la durabilidad y el coste del ciclo de vida de los productos</a:t>
            </a:r>
            <a:endParaRPr lang="en-PT" sz="2400" b="1" dirty="0">
              <a:solidFill>
                <a:schemeClr val="tx1">
                  <a:lumMod val="50000"/>
                  <a:lumOff val="50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endParaRPr>
          </a:p>
          <a:p>
            <a:pPr marL="1014095" indent="-342900">
              <a:spcBef>
                <a:spcPts val="600"/>
              </a:spcBef>
              <a:spcAft>
                <a:spcPts val="600"/>
              </a:spcAft>
              <a:buClr>
                <a:srgbClr val="92D050"/>
              </a:buClr>
              <a:buFont typeface="Wingdings" pitchFamily="2" charset="2"/>
              <a:buChar char="§"/>
            </a:pPr>
            <a:r>
              <a:rPr lang="es-ES_tradnl" sz="2400" b="1" dirty="0">
                <a:solidFill>
                  <a:schemeClr val="tx1">
                    <a:lumMod val="50000"/>
                    <a:lumOff val="50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no se producirá ningún impacto negativo desproporcionado en la </a:t>
            </a:r>
            <a:r>
              <a:rPr lang="es-ES_tradnl" sz="2400" b="1" dirty="0">
                <a:solidFill>
                  <a:srgbClr val="92D050"/>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competitividad de los agentes económicos</a:t>
            </a:r>
            <a:r>
              <a:rPr lang="es-ES_tradnl" sz="2400" b="1" dirty="0">
                <a:solidFill>
                  <a:schemeClr val="tx1">
                    <a:lumMod val="50000"/>
                    <a:lumOff val="50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 al menos de las pymes</a:t>
            </a:r>
            <a:endParaRPr lang="en-PT" sz="2400" b="1" dirty="0">
              <a:solidFill>
                <a:schemeClr val="tx1">
                  <a:lumMod val="50000"/>
                  <a:lumOff val="50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endParaRPr>
          </a:p>
          <a:p>
            <a:pPr marL="1014095" indent="-342900">
              <a:spcBef>
                <a:spcPts val="600"/>
              </a:spcBef>
              <a:spcAft>
                <a:spcPts val="600"/>
              </a:spcAft>
              <a:buClr>
                <a:srgbClr val="92D050"/>
              </a:buClr>
              <a:buFont typeface="Wingdings" pitchFamily="2" charset="2"/>
              <a:buChar char="§"/>
            </a:pPr>
            <a:r>
              <a:rPr lang="es-ES_tradnl" sz="2400" b="1" dirty="0">
                <a:solidFill>
                  <a:srgbClr val="92D050"/>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no se impondrá ninguna tecnología específica </a:t>
            </a:r>
            <a:r>
              <a:rPr lang="es-ES_tradnl" sz="2400" b="1" dirty="0">
                <a:solidFill>
                  <a:schemeClr val="tx1">
                    <a:lumMod val="50000"/>
                    <a:lumOff val="50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a los fabricantes u otros agentes económicos</a:t>
            </a:r>
            <a:endParaRPr lang="en-PT" sz="2400" b="1" dirty="0">
              <a:solidFill>
                <a:schemeClr val="tx1">
                  <a:lumMod val="50000"/>
                  <a:lumOff val="50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endParaRPr>
          </a:p>
          <a:p>
            <a:pPr marL="1014095" indent="-342900">
              <a:spcBef>
                <a:spcPts val="600"/>
              </a:spcBef>
              <a:spcAft>
                <a:spcPts val="600"/>
              </a:spcAft>
              <a:buClr>
                <a:srgbClr val="92D050"/>
              </a:buClr>
              <a:buFont typeface="Wingdings" pitchFamily="2" charset="2"/>
              <a:buChar char="§"/>
            </a:pPr>
            <a:r>
              <a:rPr lang="es-ES_tradnl" sz="2400" b="1" dirty="0">
                <a:solidFill>
                  <a:srgbClr val="92D050"/>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no se impondrá una carga administrativa desproporcionada </a:t>
            </a:r>
            <a:r>
              <a:rPr lang="es-ES_tradnl" sz="2400" b="1" dirty="0">
                <a:solidFill>
                  <a:schemeClr val="tx1">
                    <a:lumMod val="50000"/>
                    <a:lumOff val="50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a los fabricantes u otros agentes económicos</a:t>
            </a:r>
            <a:endParaRPr lang="en-PT" sz="2400" b="1" dirty="0">
              <a:solidFill>
                <a:schemeClr val="tx1">
                  <a:lumMod val="50000"/>
                  <a:lumOff val="50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endParaRPr>
          </a:p>
          <a:p>
            <a:pPr marL="0" indent="0">
              <a:buNone/>
            </a:pPr>
            <a:endParaRPr lang="es-ES_tradnl" sz="2400" b="1" dirty="0">
              <a:solidFill>
                <a:schemeClr val="tx1">
                  <a:lumMod val="65000"/>
                  <a:lumOff val="35000"/>
                </a:schemeClr>
              </a:solidFill>
              <a:latin typeface="Helvetica Neue Condensed" panose="02000503000000020004" pitchFamily="2" charset="0"/>
              <a:ea typeface="Helvetica Neue Condensed" panose="02000503000000020004" pitchFamily="2" charset="0"/>
              <a:cs typeface="Helvetica Neue Condensed" panose="02000503000000020004" pitchFamily="2" charset="0"/>
            </a:endParaRPr>
          </a:p>
        </p:txBody>
      </p:sp>
      <p:sp>
        <p:nvSpPr>
          <p:cNvPr id="4" name="Left-right Arrow Callout 3">
            <a:extLst>
              <a:ext uri="{FF2B5EF4-FFF2-40B4-BE49-F238E27FC236}">
                <a16:creationId xmlns:a16="http://schemas.microsoft.com/office/drawing/2014/main" id="{9D6AE14F-FEBA-299D-7A16-39ADF209C12A}"/>
              </a:ext>
            </a:extLst>
          </p:cNvPr>
          <p:cNvSpPr/>
          <p:nvPr/>
        </p:nvSpPr>
        <p:spPr>
          <a:xfrm rot="5400000">
            <a:off x="5145880" y="-5145881"/>
            <a:ext cx="1900238" cy="12192002"/>
          </a:xfrm>
          <a:prstGeom prst="leftRightArrowCallou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r"/>
            <a:r>
              <a:rPr lang="es-ES_tradnl" sz="2400" b="1" dirty="0">
                <a:latin typeface="Helvetica Neue Condensed" panose="02000503000000020004" pitchFamily="2" charset="0"/>
                <a:ea typeface="Helvetica Neue Condensed" panose="02000503000000020004" pitchFamily="2" charset="0"/>
                <a:cs typeface="Helvetica Neue Condensed" panose="02000503000000020004" pitchFamily="2" charset="0"/>
              </a:rPr>
              <a:t>REQUISITOS DE DISEÑO ECOLOGICO </a:t>
            </a:r>
            <a:br>
              <a:rPr lang="es-ES_tradnl" sz="2400" b="1" dirty="0">
                <a:latin typeface="Helvetica Neue Condensed" panose="02000503000000020004" pitchFamily="2" charset="0"/>
                <a:ea typeface="Helvetica Neue Condensed" panose="02000503000000020004" pitchFamily="2" charset="0"/>
                <a:cs typeface="Helvetica Neue Condensed" panose="02000503000000020004" pitchFamily="2" charset="0"/>
              </a:rPr>
            </a:br>
            <a:r>
              <a:rPr lang="es-ES_tradnl" sz="2400" b="1" dirty="0">
                <a:latin typeface="Helvetica Neue Condensed" panose="02000503000000020004" pitchFamily="2" charset="0"/>
                <a:ea typeface="Helvetica Neue Condensed" panose="02000503000000020004" pitchFamily="2" charset="0"/>
                <a:cs typeface="Helvetica Neue Condensed" panose="02000503000000020004" pitchFamily="2" charset="0"/>
              </a:rPr>
              <a:t>POR GRUPO DE PRODUCTO</a:t>
            </a:r>
          </a:p>
        </p:txBody>
      </p:sp>
    </p:spTree>
    <p:extLst>
      <p:ext uri="{BB962C8B-B14F-4D97-AF65-F5344CB8AC3E}">
        <p14:creationId xmlns:p14="http://schemas.microsoft.com/office/powerpoint/2010/main" val="1528011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499470F-F9BE-4F92-8A66-F961804AAC4A}"/>
              </a:ext>
            </a:extLst>
          </p:cNvPr>
          <p:cNvSpPr/>
          <p:nvPr/>
        </p:nvSpPr>
        <p:spPr>
          <a:xfrm>
            <a:off x="1" y="159652"/>
            <a:ext cx="12191999" cy="1199247"/>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3200" b="1" dirty="0">
                <a:latin typeface="Helvetica Neue Condensed" panose="02000503000000020004" pitchFamily="2" charset="0"/>
                <a:ea typeface="Helvetica Neue Condensed" panose="02000503000000020004" pitchFamily="2" charset="0"/>
                <a:cs typeface="Helvetica Neue Condensed" panose="02000503000000020004" pitchFamily="2" charset="0"/>
              </a:rPr>
              <a:t>REQUISITOS DE RENDIMIENTO </a:t>
            </a:r>
          </a:p>
        </p:txBody>
      </p:sp>
      <p:sp>
        <p:nvSpPr>
          <p:cNvPr id="7" name="Content Placeholder 2">
            <a:extLst>
              <a:ext uri="{FF2B5EF4-FFF2-40B4-BE49-F238E27FC236}">
                <a16:creationId xmlns:a16="http://schemas.microsoft.com/office/drawing/2014/main" id="{D40D213C-8181-966E-F32B-8FCE40722DA2}"/>
              </a:ext>
            </a:extLst>
          </p:cNvPr>
          <p:cNvSpPr>
            <a:spLocks noGrp="1"/>
          </p:cNvSpPr>
          <p:nvPr>
            <p:ph idx="1"/>
          </p:nvPr>
        </p:nvSpPr>
        <p:spPr>
          <a:xfrm>
            <a:off x="876300" y="1828800"/>
            <a:ext cx="6345239" cy="4869547"/>
          </a:xfrm>
          <a:ln w="28575">
            <a:solidFill>
              <a:srgbClr val="A6F15E"/>
            </a:solidFill>
          </a:ln>
        </p:spPr>
        <p:txBody>
          <a:bodyPr lIns="0" tIns="0">
            <a:normAutofit/>
          </a:bodyPr>
          <a:lstStyle/>
          <a:p>
            <a:pPr marL="0" indent="0">
              <a:spcBef>
                <a:spcPts val="600"/>
              </a:spcBef>
              <a:spcAft>
                <a:spcPts val="600"/>
              </a:spcAft>
              <a:buNone/>
            </a:pPr>
            <a:endParaRPr lang="en-PT" sz="1600" b="1" dirty="0">
              <a:solidFill>
                <a:schemeClr val="tx1">
                  <a:lumMod val="50000"/>
                  <a:lumOff val="50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endParaRPr>
          </a:p>
          <a:p>
            <a:pPr marL="956945" indent="-285750">
              <a:spcBef>
                <a:spcPts val="600"/>
              </a:spcBef>
              <a:spcAft>
                <a:spcPts val="600"/>
              </a:spcAft>
              <a:buFont typeface="Wingdings" pitchFamily="2" charset="2"/>
              <a:buChar char="§"/>
            </a:pPr>
            <a:r>
              <a:rPr lang="es-ES_tradnl" sz="1600" b="1" dirty="0">
                <a:solidFill>
                  <a:schemeClr val="tx1">
                    <a:lumMod val="50000"/>
                    <a:lumOff val="50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Durabilidad y fiabilidad</a:t>
            </a:r>
            <a:endParaRPr lang="en-PT" sz="1600" b="1" dirty="0">
              <a:solidFill>
                <a:schemeClr val="tx1">
                  <a:lumMod val="50000"/>
                  <a:lumOff val="50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endParaRPr>
          </a:p>
          <a:p>
            <a:pPr marL="956945" indent="-285750">
              <a:spcBef>
                <a:spcPts val="600"/>
              </a:spcBef>
              <a:spcAft>
                <a:spcPts val="600"/>
              </a:spcAft>
              <a:buFont typeface="Wingdings" pitchFamily="2" charset="2"/>
              <a:buChar char="§"/>
            </a:pPr>
            <a:r>
              <a:rPr lang="es-ES_tradnl" sz="1600" b="1" dirty="0">
                <a:solidFill>
                  <a:schemeClr val="tx1">
                    <a:lumMod val="50000"/>
                    <a:lumOff val="50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Facilidad de reparación y mantenimiento </a:t>
            </a:r>
          </a:p>
          <a:p>
            <a:pPr marL="956945" indent="-285750">
              <a:spcBef>
                <a:spcPts val="600"/>
              </a:spcBef>
              <a:spcAft>
                <a:spcPts val="600"/>
              </a:spcAft>
              <a:buFont typeface="Wingdings" pitchFamily="2" charset="2"/>
              <a:buChar char="§"/>
            </a:pPr>
            <a:r>
              <a:rPr lang="es-ES_tradnl" sz="1600" b="1" dirty="0">
                <a:solidFill>
                  <a:schemeClr val="tx1">
                    <a:lumMod val="50000"/>
                    <a:lumOff val="50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Facilidad de actualización, reutilización, </a:t>
            </a:r>
            <a:br>
              <a:rPr lang="es-ES_tradnl" sz="1600" b="1" dirty="0">
                <a:solidFill>
                  <a:schemeClr val="tx1">
                    <a:lumMod val="50000"/>
                    <a:lumOff val="50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br>
            <a:r>
              <a:rPr lang="es-ES_tradnl" sz="1600" b="1" dirty="0" err="1">
                <a:solidFill>
                  <a:schemeClr val="tx1">
                    <a:lumMod val="50000"/>
                    <a:lumOff val="50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refabricación</a:t>
            </a:r>
            <a:r>
              <a:rPr lang="es-ES_tradnl" sz="1600" b="1" dirty="0">
                <a:solidFill>
                  <a:schemeClr val="tx1">
                    <a:lumMod val="50000"/>
                    <a:lumOff val="50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 y reacondicionamiento</a:t>
            </a:r>
          </a:p>
          <a:p>
            <a:pPr marL="956945" indent="-285750">
              <a:spcBef>
                <a:spcPts val="600"/>
              </a:spcBef>
              <a:spcAft>
                <a:spcPts val="600"/>
              </a:spcAft>
              <a:buFont typeface="Wingdings" pitchFamily="2" charset="2"/>
              <a:buChar char="§"/>
            </a:pPr>
            <a:r>
              <a:rPr lang="en-GB" sz="1600" b="1" dirty="0" err="1">
                <a:solidFill>
                  <a:schemeClr val="tx1">
                    <a:lumMod val="50000"/>
                    <a:lumOff val="50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Facilidad</a:t>
            </a:r>
            <a:r>
              <a:rPr lang="en-GB" sz="1600" b="1" dirty="0">
                <a:solidFill>
                  <a:schemeClr val="tx1">
                    <a:lumMod val="50000"/>
                    <a:lumOff val="50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 y </a:t>
            </a:r>
            <a:r>
              <a:rPr lang="en-GB" sz="1600" b="1" dirty="0" err="1">
                <a:solidFill>
                  <a:schemeClr val="tx1">
                    <a:lumMod val="50000"/>
                    <a:lumOff val="50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calidad</a:t>
            </a:r>
            <a:r>
              <a:rPr lang="en-GB" sz="1600" b="1" dirty="0">
                <a:solidFill>
                  <a:schemeClr val="tx1">
                    <a:lumMod val="50000"/>
                    <a:lumOff val="50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 del </a:t>
            </a:r>
            <a:r>
              <a:rPr lang="en-GB" sz="1600" b="1" dirty="0" err="1">
                <a:solidFill>
                  <a:schemeClr val="tx1">
                    <a:lumMod val="50000"/>
                    <a:lumOff val="50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reciclado</a:t>
            </a:r>
            <a:endParaRPr lang="en-PT" sz="1600" b="1" dirty="0">
              <a:solidFill>
                <a:schemeClr val="tx1">
                  <a:lumMod val="50000"/>
                  <a:lumOff val="50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endParaRPr>
          </a:p>
          <a:p>
            <a:pPr marL="956945" indent="-285750">
              <a:spcBef>
                <a:spcPts val="600"/>
              </a:spcBef>
              <a:spcAft>
                <a:spcPts val="600"/>
              </a:spcAft>
              <a:buFont typeface="Wingdings" pitchFamily="2" charset="2"/>
              <a:buChar char="§"/>
            </a:pPr>
            <a:r>
              <a:rPr lang="es-ES_tradnl" sz="1600" b="1" dirty="0">
                <a:solidFill>
                  <a:schemeClr val="tx1">
                    <a:lumMod val="50000"/>
                    <a:lumOff val="50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Presencia de sustancias preocupantes</a:t>
            </a:r>
            <a:r>
              <a:rPr lang="es-ES_tradnl" sz="1600" b="1" dirty="0">
                <a:solidFill>
                  <a:schemeClr val="tx1">
                    <a:lumMod val="50000"/>
                    <a:lumOff val="50000"/>
                  </a:schemeClr>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 </a:t>
            </a:r>
          </a:p>
          <a:p>
            <a:pPr marL="956945" indent="-285750">
              <a:spcBef>
                <a:spcPts val="600"/>
              </a:spcBef>
              <a:spcAft>
                <a:spcPts val="600"/>
              </a:spcAft>
              <a:buFont typeface="Wingdings" pitchFamily="2" charset="2"/>
              <a:buChar char="§"/>
            </a:pPr>
            <a:r>
              <a:rPr lang="es-ES_tradnl" sz="1600" b="1" dirty="0">
                <a:solidFill>
                  <a:schemeClr val="tx1">
                    <a:lumMod val="50000"/>
                    <a:lumOff val="50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Uso de energía o eficiencia energética </a:t>
            </a:r>
            <a:endParaRPr lang="en-PT" sz="1600" b="1" dirty="0">
              <a:solidFill>
                <a:schemeClr val="tx1">
                  <a:lumMod val="50000"/>
                  <a:lumOff val="50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endParaRPr>
          </a:p>
          <a:p>
            <a:pPr marL="956945" indent="-285750">
              <a:spcBef>
                <a:spcPts val="600"/>
              </a:spcBef>
              <a:spcAft>
                <a:spcPts val="600"/>
              </a:spcAft>
              <a:buFont typeface="Wingdings" pitchFamily="2" charset="2"/>
              <a:buChar char="§"/>
            </a:pPr>
            <a:r>
              <a:rPr lang="es-ES_tradnl" sz="1600" b="1" dirty="0">
                <a:solidFill>
                  <a:schemeClr val="tx1">
                    <a:lumMod val="50000"/>
                    <a:lumOff val="50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Eficiencia de los recursos o eficiencia en el uso de los recursos</a:t>
            </a:r>
            <a:endParaRPr lang="en-PT" sz="1600" b="1" dirty="0">
              <a:solidFill>
                <a:schemeClr val="tx1">
                  <a:lumMod val="50000"/>
                  <a:lumOff val="50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endParaRPr>
          </a:p>
          <a:p>
            <a:pPr marL="956945" indent="-285750">
              <a:spcBef>
                <a:spcPts val="600"/>
              </a:spcBef>
              <a:spcAft>
                <a:spcPts val="600"/>
              </a:spcAft>
              <a:buFont typeface="Wingdings" pitchFamily="2" charset="2"/>
              <a:buChar char="§"/>
            </a:pPr>
            <a:r>
              <a:rPr lang="es-ES_tradnl" sz="1600" b="1" dirty="0">
                <a:solidFill>
                  <a:schemeClr val="tx1">
                    <a:lumMod val="50000"/>
                    <a:lumOff val="50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Contenido de materiales reciclados y componentes usados</a:t>
            </a:r>
            <a:endParaRPr lang="en-PT" sz="1600" b="1" dirty="0">
              <a:solidFill>
                <a:schemeClr val="tx1">
                  <a:lumMod val="50000"/>
                  <a:lumOff val="50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endParaRPr>
          </a:p>
          <a:p>
            <a:pPr marL="956945" indent="-285750">
              <a:spcBef>
                <a:spcPts val="600"/>
              </a:spcBef>
              <a:spcAft>
                <a:spcPts val="600"/>
              </a:spcAft>
              <a:buFont typeface="Wingdings" pitchFamily="2" charset="2"/>
              <a:buChar char="§"/>
            </a:pPr>
            <a:r>
              <a:rPr lang="es-ES_tradnl" sz="1600" b="1" dirty="0">
                <a:solidFill>
                  <a:schemeClr val="tx1">
                    <a:lumMod val="50000"/>
                    <a:lumOff val="50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Impacto ambiental, incluidas la huella de carbono y la huella ambiental, la liberación de </a:t>
            </a:r>
            <a:r>
              <a:rPr lang="es-ES_tradnl" sz="1600" b="1" dirty="0" err="1">
                <a:solidFill>
                  <a:schemeClr val="tx1">
                    <a:lumMod val="50000"/>
                    <a:lumOff val="50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microplásticos</a:t>
            </a:r>
            <a:r>
              <a:rPr lang="es-ES_tradnl" sz="1600" b="1" dirty="0">
                <a:solidFill>
                  <a:schemeClr val="tx1">
                    <a:lumMod val="50000"/>
                    <a:lumOff val="50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 y emisiones a la atmósfera, el agua o el suelo </a:t>
            </a:r>
            <a:endParaRPr lang="en-PT" sz="1600" b="1" dirty="0">
              <a:solidFill>
                <a:schemeClr val="tx1">
                  <a:lumMod val="50000"/>
                  <a:lumOff val="50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endParaRPr>
          </a:p>
          <a:p>
            <a:pPr marL="956945" indent="-285750">
              <a:spcBef>
                <a:spcPts val="600"/>
              </a:spcBef>
              <a:spcAft>
                <a:spcPts val="600"/>
              </a:spcAft>
              <a:buFont typeface="Wingdings" pitchFamily="2" charset="2"/>
              <a:buChar char="§"/>
            </a:pPr>
            <a:r>
              <a:rPr lang="es-ES_tradnl" sz="1600" b="1" dirty="0">
                <a:solidFill>
                  <a:schemeClr val="tx1">
                    <a:lumMod val="50000"/>
                    <a:lumOff val="50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Generación prevista de residuos.</a:t>
            </a:r>
            <a:endParaRPr lang="en-PT" sz="1600" b="1" dirty="0">
              <a:solidFill>
                <a:schemeClr val="tx1">
                  <a:lumMod val="50000"/>
                  <a:lumOff val="50000"/>
                </a:schemeClr>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endParaRPr>
          </a:p>
          <a:p>
            <a:pPr marL="671195" indent="0">
              <a:spcBef>
                <a:spcPts val="600"/>
              </a:spcBef>
              <a:spcAft>
                <a:spcPts val="600"/>
              </a:spcAft>
              <a:buNone/>
            </a:pPr>
            <a:endParaRPr lang="es-ES_tradnl" sz="3200" b="1" dirty="0">
              <a:solidFill>
                <a:schemeClr val="tx1">
                  <a:lumMod val="50000"/>
                  <a:lumOff val="50000"/>
                </a:schemeClr>
              </a:solidFill>
              <a:latin typeface="Helvetica Neue Condensed" panose="02000503000000020004" pitchFamily="2" charset="0"/>
              <a:ea typeface="Helvetica Neue Condensed" panose="02000503000000020004" pitchFamily="2" charset="0"/>
              <a:cs typeface="Helvetica Neue Condensed" panose="02000503000000020004" pitchFamily="2" charset="0"/>
            </a:endParaRPr>
          </a:p>
        </p:txBody>
      </p:sp>
      <p:sp>
        <p:nvSpPr>
          <p:cNvPr id="2" name="Rectangle 1">
            <a:extLst>
              <a:ext uri="{FF2B5EF4-FFF2-40B4-BE49-F238E27FC236}">
                <a16:creationId xmlns:a16="http://schemas.microsoft.com/office/drawing/2014/main" id="{B1FC9D63-555C-B339-B0E8-C1D6E253FB3F}"/>
              </a:ext>
            </a:extLst>
          </p:cNvPr>
          <p:cNvSpPr/>
          <p:nvPr/>
        </p:nvSpPr>
        <p:spPr>
          <a:xfrm>
            <a:off x="876301" y="1054100"/>
            <a:ext cx="6345238" cy="675164"/>
          </a:xfrm>
          <a:prstGeom prst="rect">
            <a:avLst/>
          </a:prstGeom>
          <a:solidFill>
            <a:srgbClr val="A6F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2000" b="1" dirty="0">
                <a:latin typeface="Helvetica Neue Condensed" panose="02000503000000020004" pitchFamily="2" charset="0"/>
                <a:ea typeface="Helvetica Neue Condensed" panose="02000503000000020004" pitchFamily="2" charset="0"/>
                <a:cs typeface="Helvetica Neue Condensed" panose="02000503000000020004" pitchFamily="2" charset="0"/>
              </a:rPr>
              <a:t>PARAMETROS</a:t>
            </a:r>
          </a:p>
        </p:txBody>
      </p:sp>
      <p:sp>
        <p:nvSpPr>
          <p:cNvPr id="3" name="Rectangle 2">
            <a:extLst>
              <a:ext uri="{FF2B5EF4-FFF2-40B4-BE49-F238E27FC236}">
                <a16:creationId xmlns:a16="http://schemas.microsoft.com/office/drawing/2014/main" id="{D4911101-F4E0-D91D-8025-74999E9D203E}"/>
              </a:ext>
            </a:extLst>
          </p:cNvPr>
          <p:cNvSpPr/>
          <p:nvPr/>
        </p:nvSpPr>
        <p:spPr>
          <a:xfrm>
            <a:off x="7343775" y="1054100"/>
            <a:ext cx="3400426" cy="675164"/>
          </a:xfrm>
          <a:prstGeom prst="rect">
            <a:avLst/>
          </a:prstGeom>
          <a:solidFill>
            <a:srgbClr val="A6F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2000" b="1" dirty="0">
                <a:latin typeface="Helvetica Neue Condensed" panose="02000503000000020004" pitchFamily="2" charset="0"/>
                <a:ea typeface="Helvetica Neue Condensed" panose="02000503000000020004" pitchFamily="2" charset="0"/>
                <a:cs typeface="Helvetica Neue Condensed" panose="02000503000000020004" pitchFamily="2" charset="0"/>
              </a:rPr>
              <a:t>REQUISITO DE PARAMETRO</a:t>
            </a:r>
          </a:p>
        </p:txBody>
      </p:sp>
      <p:sp>
        <p:nvSpPr>
          <p:cNvPr id="5" name="TextBox 4">
            <a:extLst>
              <a:ext uri="{FF2B5EF4-FFF2-40B4-BE49-F238E27FC236}">
                <a16:creationId xmlns:a16="http://schemas.microsoft.com/office/drawing/2014/main" id="{B850590F-C1C6-234E-450F-FA0C6791B9F5}"/>
              </a:ext>
            </a:extLst>
          </p:cNvPr>
          <p:cNvSpPr txBox="1"/>
          <p:nvPr/>
        </p:nvSpPr>
        <p:spPr>
          <a:xfrm>
            <a:off x="7343775" y="1841500"/>
            <a:ext cx="3400426" cy="923330"/>
          </a:xfrm>
          <a:prstGeom prst="rect">
            <a:avLst/>
          </a:prstGeom>
          <a:noFill/>
          <a:ln w="28575">
            <a:solidFill>
              <a:srgbClr val="A6F15E"/>
            </a:solidFill>
          </a:ln>
        </p:spPr>
        <p:txBody>
          <a:bodyPr wrap="square" rtlCol="0">
            <a:spAutoFit/>
          </a:bodyPr>
          <a:lstStyle/>
          <a:p>
            <a:pPr marL="342900" indent="-342900">
              <a:buFont typeface="Wingdings" pitchFamily="2" charset="2"/>
              <a:buChar char="§"/>
            </a:pPr>
            <a:r>
              <a:rPr lang="es-ES_tradnl" sz="1800" b="1" dirty="0">
                <a:solidFill>
                  <a:schemeClr val="tx1">
                    <a:lumMod val="50000"/>
                    <a:lumOff val="50000"/>
                  </a:schemeClr>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Cuantitativos (min-</a:t>
            </a:r>
            <a:r>
              <a:rPr lang="es-ES_tradnl" sz="1800" b="1" dirty="0" err="1">
                <a:solidFill>
                  <a:schemeClr val="tx1">
                    <a:lumMod val="50000"/>
                    <a:lumOff val="50000"/>
                  </a:schemeClr>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max</a:t>
            </a:r>
            <a:r>
              <a:rPr lang="es-ES_tradnl" sz="1800" b="1" dirty="0">
                <a:solidFill>
                  <a:schemeClr val="tx1">
                    <a:lumMod val="50000"/>
                    <a:lumOff val="50000"/>
                  </a:schemeClr>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a:t>
            </a:r>
          </a:p>
          <a:p>
            <a:pPr marL="342900" indent="-342900">
              <a:buFont typeface="Wingdings" pitchFamily="2" charset="2"/>
              <a:buChar char="§"/>
            </a:pPr>
            <a:r>
              <a:rPr lang="es-ES_tradnl" sz="1800" b="1" dirty="0">
                <a:solidFill>
                  <a:schemeClr val="tx1">
                    <a:lumMod val="50000"/>
                    <a:lumOff val="50000"/>
                  </a:schemeClr>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Cualitativos</a:t>
            </a:r>
          </a:p>
          <a:p>
            <a:pPr marL="342900" indent="-342900">
              <a:buFont typeface="Wingdings" pitchFamily="2" charset="2"/>
              <a:buChar char="§"/>
            </a:pPr>
            <a:r>
              <a:rPr lang="es-ES_tradnl" sz="1800" b="1" dirty="0">
                <a:solidFill>
                  <a:schemeClr val="tx1">
                    <a:lumMod val="50000"/>
                    <a:lumOff val="50000"/>
                  </a:schemeClr>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Funcionales</a:t>
            </a:r>
            <a:endParaRPr lang="es-ES_tradnl" dirty="0">
              <a:solidFill>
                <a:schemeClr val="tx1">
                  <a:lumMod val="50000"/>
                  <a:lumOff val="50000"/>
                </a:schemeClr>
              </a:solidFill>
            </a:endParaRPr>
          </a:p>
        </p:txBody>
      </p:sp>
    </p:spTree>
    <p:extLst>
      <p:ext uri="{BB962C8B-B14F-4D97-AF65-F5344CB8AC3E}">
        <p14:creationId xmlns:p14="http://schemas.microsoft.com/office/powerpoint/2010/main" val="3821593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bg/>
                                          </p:spTgt>
                                        </p:tgtEl>
                                        <p:attrNameLst>
                                          <p:attrName>style.visibility</p:attrName>
                                        </p:attrNameLst>
                                      </p:cBhvr>
                                      <p:to>
                                        <p:strVal val="visible"/>
                                      </p:to>
                                    </p:set>
                                    <p:anim calcmode="lin" valueType="num">
                                      <p:cBhvr additive="base">
                                        <p:cTn id="25" dur="500" fill="hold"/>
                                        <p:tgtEl>
                                          <p:spTgt spid="7">
                                            <p:bg/>
                                          </p:spTgt>
                                        </p:tgtEl>
                                        <p:attrNameLst>
                                          <p:attrName>ppt_x</p:attrName>
                                        </p:attrNameLst>
                                      </p:cBhvr>
                                      <p:tavLst>
                                        <p:tav tm="0">
                                          <p:val>
                                            <p:strVal val="#ppt_x"/>
                                          </p:val>
                                        </p:tav>
                                        <p:tav tm="100000">
                                          <p:val>
                                            <p:strVal val="#ppt_x"/>
                                          </p:val>
                                        </p:tav>
                                      </p:tavLst>
                                    </p:anim>
                                    <p:anim calcmode="lin" valueType="num">
                                      <p:cBhvr additive="base">
                                        <p:cTn id="26" dur="500" fill="hold"/>
                                        <p:tgtEl>
                                          <p:spTgt spid="7">
                                            <p:bg/>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xEl>
                                              <p:pRg st="1" end="1"/>
                                            </p:txEl>
                                          </p:spTgt>
                                        </p:tgtEl>
                                        <p:attrNameLst>
                                          <p:attrName>style.visibility</p:attrName>
                                        </p:attrNameLst>
                                      </p:cBhvr>
                                      <p:to>
                                        <p:strVal val="visible"/>
                                      </p:to>
                                    </p:set>
                                    <p:anim calcmode="lin" valueType="num">
                                      <p:cBhvr additive="base">
                                        <p:cTn id="31"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7">
                                            <p:txEl>
                                              <p:pRg st="2" end="2"/>
                                            </p:txEl>
                                          </p:spTgt>
                                        </p:tgtEl>
                                        <p:attrNameLst>
                                          <p:attrName>style.visibility</p:attrName>
                                        </p:attrNameLst>
                                      </p:cBhvr>
                                      <p:to>
                                        <p:strVal val="visible"/>
                                      </p:to>
                                    </p:set>
                                    <p:anim calcmode="lin" valueType="num">
                                      <p:cBhvr additive="base">
                                        <p:cTn id="37"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7">
                                            <p:txEl>
                                              <p:pRg st="3" end="3"/>
                                            </p:txEl>
                                          </p:spTgt>
                                        </p:tgtEl>
                                        <p:attrNameLst>
                                          <p:attrName>style.visibility</p:attrName>
                                        </p:attrNameLst>
                                      </p:cBhvr>
                                      <p:to>
                                        <p:strVal val="visible"/>
                                      </p:to>
                                    </p:set>
                                    <p:anim calcmode="lin" valueType="num">
                                      <p:cBhvr additive="base">
                                        <p:cTn id="43"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7">
                                            <p:txEl>
                                              <p:pRg st="4" end="4"/>
                                            </p:txEl>
                                          </p:spTgt>
                                        </p:tgtEl>
                                        <p:attrNameLst>
                                          <p:attrName>style.visibility</p:attrName>
                                        </p:attrNameLst>
                                      </p:cBhvr>
                                      <p:to>
                                        <p:strVal val="visible"/>
                                      </p:to>
                                    </p:set>
                                    <p:anim calcmode="lin" valueType="num">
                                      <p:cBhvr additive="base">
                                        <p:cTn id="49"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7">
                                            <p:txEl>
                                              <p:pRg st="5" end="5"/>
                                            </p:txEl>
                                          </p:spTgt>
                                        </p:tgtEl>
                                        <p:attrNameLst>
                                          <p:attrName>style.visibility</p:attrName>
                                        </p:attrNameLst>
                                      </p:cBhvr>
                                      <p:to>
                                        <p:strVal val="visible"/>
                                      </p:to>
                                    </p:set>
                                    <p:anim calcmode="lin" valueType="num">
                                      <p:cBhvr additive="base">
                                        <p:cTn id="55" dur="500" fill="hold"/>
                                        <p:tgtEl>
                                          <p:spTgt spid="7">
                                            <p:txEl>
                                              <p:pRg st="5" end="5"/>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7">
                                            <p:txEl>
                                              <p:pRg st="6" end="6"/>
                                            </p:txEl>
                                          </p:spTgt>
                                        </p:tgtEl>
                                        <p:attrNameLst>
                                          <p:attrName>style.visibility</p:attrName>
                                        </p:attrNameLst>
                                      </p:cBhvr>
                                      <p:to>
                                        <p:strVal val="visible"/>
                                      </p:to>
                                    </p:set>
                                    <p:anim calcmode="lin" valueType="num">
                                      <p:cBhvr additive="base">
                                        <p:cTn id="61" dur="500" fill="hold"/>
                                        <p:tgtEl>
                                          <p:spTgt spid="7">
                                            <p:txEl>
                                              <p:pRg st="6" end="6"/>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7">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7">
                                            <p:txEl>
                                              <p:pRg st="7" end="7"/>
                                            </p:txEl>
                                          </p:spTgt>
                                        </p:tgtEl>
                                        <p:attrNameLst>
                                          <p:attrName>style.visibility</p:attrName>
                                        </p:attrNameLst>
                                      </p:cBhvr>
                                      <p:to>
                                        <p:strVal val="visible"/>
                                      </p:to>
                                    </p:set>
                                    <p:anim calcmode="lin" valueType="num">
                                      <p:cBhvr additive="base">
                                        <p:cTn id="67" dur="500" fill="hold"/>
                                        <p:tgtEl>
                                          <p:spTgt spid="7">
                                            <p:txEl>
                                              <p:pRg st="7" end="7"/>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7">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7">
                                            <p:txEl>
                                              <p:pRg st="8" end="8"/>
                                            </p:txEl>
                                          </p:spTgt>
                                        </p:tgtEl>
                                        <p:attrNameLst>
                                          <p:attrName>style.visibility</p:attrName>
                                        </p:attrNameLst>
                                      </p:cBhvr>
                                      <p:to>
                                        <p:strVal val="visible"/>
                                      </p:to>
                                    </p:set>
                                    <p:anim calcmode="lin" valueType="num">
                                      <p:cBhvr additive="base">
                                        <p:cTn id="73" dur="500" fill="hold"/>
                                        <p:tgtEl>
                                          <p:spTgt spid="7">
                                            <p:txEl>
                                              <p:pRg st="8" end="8"/>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7">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7">
                                            <p:txEl>
                                              <p:pRg st="9" end="9"/>
                                            </p:txEl>
                                          </p:spTgt>
                                        </p:tgtEl>
                                        <p:attrNameLst>
                                          <p:attrName>style.visibility</p:attrName>
                                        </p:attrNameLst>
                                      </p:cBhvr>
                                      <p:to>
                                        <p:strVal val="visible"/>
                                      </p:to>
                                    </p:set>
                                    <p:anim calcmode="lin" valueType="num">
                                      <p:cBhvr additive="base">
                                        <p:cTn id="79" dur="500" fill="hold"/>
                                        <p:tgtEl>
                                          <p:spTgt spid="7">
                                            <p:txEl>
                                              <p:pRg st="9" end="9"/>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7">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7">
                                            <p:txEl>
                                              <p:pRg st="10" end="10"/>
                                            </p:txEl>
                                          </p:spTgt>
                                        </p:tgtEl>
                                        <p:attrNameLst>
                                          <p:attrName>style.visibility</p:attrName>
                                        </p:attrNameLst>
                                      </p:cBhvr>
                                      <p:to>
                                        <p:strVal val="visible"/>
                                      </p:to>
                                    </p:set>
                                    <p:anim calcmode="lin" valueType="num">
                                      <p:cBhvr additive="base">
                                        <p:cTn id="85" dur="500" fill="hold"/>
                                        <p:tgtEl>
                                          <p:spTgt spid="7">
                                            <p:txEl>
                                              <p:pRg st="10" end="10"/>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7">
                                            <p:txEl>
                                              <p:pRg st="10" end="10"/>
                                            </p:txEl>
                                          </p:spTgt>
                                        </p:tgtEl>
                                        <p:attrNameLst>
                                          <p:attrName>ppt_y</p:attrName>
                                        </p:attrNameLst>
                                      </p:cBhvr>
                                      <p:tavLst>
                                        <p:tav tm="0">
                                          <p:val>
                                            <p:strVal val="1+#ppt_h/2"/>
                                          </p:val>
                                        </p:tav>
                                        <p:tav tm="100000">
                                          <p:val>
                                            <p:strVal val="#ppt_y"/>
                                          </p:val>
                                        </p:tav>
                                      </p:tavLst>
                                    </p:anim>
                                  </p:childTnLst>
                                </p:cTn>
                              </p:par>
                              <p:par>
                                <p:cTn id="87" presetID="2" presetClass="entr" presetSubtype="4" fill="hold" grpId="0" nodeType="withEffect">
                                  <p:stCondLst>
                                    <p:cond delay="0"/>
                                  </p:stCondLst>
                                  <p:childTnLst>
                                    <p:set>
                                      <p:cBhvr>
                                        <p:cTn id="88" dur="1" fill="hold">
                                          <p:stCondLst>
                                            <p:cond delay="0"/>
                                          </p:stCondLst>
                                        </p:cTn>
                                        <p:tgtEl>
                                          <p:spTgt spid="5"/>
                                        </p:tgtEl>
                                        <p:attrNameLst>
                                          <p:attrName>style.visibility</p:attrName>
                                        </p:attrNameLst>
                                      </p:cBhvr>
                                      <p:to>
                                        <p:strVal val="visible"/>
                                      </p:to>
                                    </p:set>
                                    <p:anim calcmode="lin" valueType="num">
                                      <p:cBhvr additive="base">
                                        <p:cTn id="89" dur="500" fill="hold"/>
                                        <p:tgtEl>
                                          <p:spTgt spid="5"/>
                                        </p:tgtEl>
                                        <p:attrNameLst>
                                          <p:attrName>ppt_x</p:attrName>
                                        </p:attrNameLst>
                                      </p:cBhvr>
                                      <p:tavLst>
                                        <p:tav tm="0">
                                          <p:val>
                                            <p:strVal val="#ppt_x"/>
                                          </p:val>
                                        </p:tav>
                                        <p:tav tm="100000">
                                          <p:val>
                                            <p:strVal val="#ppt_x"/>
                                          </p:val>
                                        </p:tav>
                                      </p:tavLst>
                                    </p:anim>
                                    <p:anim calcmode="lin" valueType="num">
                                      <p:cBhvr additive="base">
                                        <p:cTn id="9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build="p" animBg="1"/>
      <p:bldP spid="2" grpId="0" animBg="1"/>
      <p:bldP spid="3" grpId="0" animBg="1"/>
      <p:bldP spid="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18964</TotalTime>
  <Words>3165</Words>
  <Application>Microsoft Macintosh PowerPoint</Application>
  <PresentationFormat>Widescreen</PresentationFormat>
  <Paragraphs>300</Paragraphs>
  <Slides>31</Slides>
  <Notes>18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Arial</vt:lpstr>
      <vt:lpstr>Calibri</vt:lpstr>
      <vt:lpstr>Calibri Light</vt:lpstr>
      <vt:lpstr>Dreaming Outloud Pro</vt:lpstr>
      <vt:lpstr>Helvetica</vt:lpstr>
      <vt:lpstr>Helvetica Neue Condensed</vt:lpstr>
      <vt:lpstr>Inter var ISO</vt:lpstr>
      <vt:lpstr>Roboto</vt:lpstr>
      <vt:lpstr>Wingdings</vt:lpstr>
      <vt:lpstr>Office Theme</vt:lpstr>
      <vt:lpstr>NOVEDADES NORMATIVAS  EN MATERIA DE TEXTILES en la EU</vt:lpstr>
      <vt:lpstr>PowerPoint Presentation</vt:lpstr>
      <vt:lpstr>https://www.heyfashion.org/legislation-tracker/</vt:lpstr>
      <vt:lpstr>VISION 2030</vt:lpstr>
      <vt:lpstr>PowerPoint Presentation</vt:lpstr>
      <vt:lpstr>PowerPoint Presentation</vt:lpstr>
      <vt:lpstr>Diseño Ecológico </vt:lpstr>
      <vt:lpstr>PowerPoint Presentation</vt:lpstr>
      <vt:lpstr>PowerPoint Presentation</vt:lpstr>
      <vt:lpstr>Facilidad de reparación y mantenimiento</vt:lpstr>
      <vt:lpstr>Facilidad y calidad del reciclado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Se expande el concepto de  práctica comercial desleal para garantizar que la información comercial no induce a error sobre las repercusiones medioambientales y sociales, la durabilidad y la reparabilidad de los productos </vt:lpstr>
      <vt:lpstr>Alegación Ambiental </vt:lpstr>
      <vt:lpstr>Nuevas prohibiciones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Maria Pascual</dc:creator>
  <cp:lastModifiedBy>Maria Pascual</cp:lastModifiedBy>
  <cp:revision>136</cp:revision>
  <dcterms:created xsi:type="dcterms:W3CDTF">2023-04-19T10:51:14Z</dcterms:created>
  <dcterms:modified xsi:type="dcterms:W3CDTF">2023-05-30T14:12:11Z</dcterms:modified>
</cp:coreProperties>
</file>