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5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04"/>
    <p:restoredTop sz="94674"/>
  </p:normalViewPr>
  <p:slideViewPr>
    <p:cSldViewPr snapToGrid="0" snapToObjects="1">
      <p:cViewPr>
        <p:scale>
          <a:sx n="80" d="100"/>
          <a:sy n="80" d="100"/>
        </p:scale>
        <p:origin x="20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1A4E6-DA25-4247-9E10-53950685292C}" type="doc">
      <dgm:prSet loTypeId="urn:microsoft.com/office/officeart/2005/8/layout/radial6" loCatId="cycl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1C3FD95F-718B-4172-B196-3701E7F7344D}">
      <dgm:prSet phldrT="[Texto]"/>
      <dgm:spPr/>
      <dgm:t>
        <a:bodyPr/>
        <a:lstStyle/>
        <a:p>
          <a:r>
            <a:rPr lang="es-ES" b="1" dirty="0" err="1" smtClean="0"/>
            <a:t>Eskola</a:t>
          </a:r>
          <a:r>
            <a:rPr lang="es-ES" b="1" dirty="0" smtClean="0"/>
            <a:t> </a:t>
          </a:r>
          <a:r>
            <a:rPr lang="es-ES" b="1" dirty="0" err="1" smtClean="0"/>
            <a:t>kirola</a:t>
          </a:r>
          <a:r>
            <a:rPr lang="es-ES" b="1" dirty="0" smtClean="0"/>
            <a:t>  6-8 </a:t>
          </a:r>
          <a:r>
            <a:rPr lang="es-ES" b="1" dirty="0" err="1" smtClean="0"/>
            <a:t>urte</a:t>
          </a:r>
          <a:r>
            <a:rPr lang="es-ES" b="1" dirty="0" smtClean="0"/>
            <a:t> </a:t>
          </a:r>
          <a:endParaRPr lang="es-ES" b="1" dirty="0"/>
        </a:p>
      </dgm:t>
    </dgm:pt>
    <dgm:pt modelId="{354B7931-7613-4749-8321-9910ABD82F77}" type="parTrans" cxnId="{1F30C16A-A16A-4100-8E96-9C6088034E2D}">
      <dgm:prSet/>
      <dgm:spPr/>
      <dgm:t>
        <a:bodyPr/>
        <a:lstStyle/>
        <a:p>
          <a:endParaRPr lang="es-ES"/>
        </a:p>
      </dgm:t>
    </dgm:pt>
    <dgm:pt modelId="{724B4186-9B35-47D3-8F27-31860A87BAA0}" type="sibTrans" cxnId="{1F30C16A-A16A-4100-8E96-9C6088034E2D}">
      <dgm:prSet/>
      <dgm:spPr/>
      <dgm:t>
        <a:bodyPr/>
        <a:lstStyle/>
        <a:p>
          <a:endParaRPr lang="es-ES"/>
        </a:p>
      </dgm:t>
    </dgm:pt>
    <dgm:pt modelId="{ADD0D103-6B3D-40CB-9DFE-F84407B45920}">
      <dgm:prSet phldrT="[Texto]" custT="1"/>
      <dgm:spPr/>
      <dgm:t>
        <a:bodyPr/>
        <a:lstStyle/>
        <a:p>
          <a:r>
            <a:rPr lang="es-ES" sz="1000" b="1" dirty="0" err="1" smtClean="0"/>
            <a:t>Balio</a:t>
          </a:r>
          <a:r>
            <a:rPr lang="es-ES" sz="1000" b="1" dirty="0" smtClean="0"/>
            <a:t> </a:t>
          </a:r>
          <a:r>
            <a:rPr lang="es-ES" sz="1000" b="1" dirty="0" err="1" smtClean="0"/>
            <a:t>Hezkuntza</a:t>
          </a:r>
          <a:endParaRPr lang="es-ES" sz="1000" b="1" dirty="0"/>
        </a:p>
      </dgm:t>
    </dgm:pt>
    <dgm:pt modelId="{2BDB887A-43DA-4B03-86A1-C23507810C1D}" type="parTrans" cxnId="{FF8DC09E-F026-48CF-9C92-4FC5D90422EC}">
      <dgm:prSet/>
      <dgm:spPr/>
      <dgm:t>
        <a:bodyPr/>
        <a:lstStyle/>
        <a:p>
          <a:endParaRPr lang="es-ES"/>
        </a:p>
      </dgm:t>
    </dgm:pt>
    <dgm:pt modelId="{79B24469-DD1E-4B31-B6F2-391A1D841487}" type="sibTrans" cxnId="{FF8DC09E-F026-48CF-9C92-4FC5D90422EC}">
      <dgm:prSet/>
      <dgm:spPr/>
      <dgm:t>
        <a:bodyPr/>
        <a:lstStyle/>
        <a:p>
          <a:endParaRPr lang="es-ES"/>
        </a:p>
      </dgm:t>
    </dgm:pt>
    <dgm:pt modelId="{717AFCBA-170A-41B4-B6F7-3B59EA08D6CF}">
      <dgm:prSet phldrT="[Texto]" custT="1"/>
      <dgm:spPr/>
      <dgm:t>
        <a:bodyPr/>
        <a:lstStyle/>
        <a:p>
          <a:r>
            <a:rPr lang="es-ES" sz="1000" b="1" dirty="0" err="1" smtClean="0"/>
            <a:t>Praxiologia</a:t>
          </a:r>
          <a:r>
            <a:rPr lang="es-ES" sz="1000" b="1" dirty="0" smtClean="0"/>
            <a:t> </a:t>
          </a:r>
          <a:r>
            <a:rPr lang="es-ES" sz="1000" b="1" dirty="0" err="1" smtClean="0"/>
            <a:t>motorra</a:t>
          </a:r>
          <a:endParaRPr lang="es-ES" sz="1000" b="1" dirty="0"/>
        </a:p>
      </dgm:t>
    </dgm:pt>
    <dgm:pt modelId="{46254DF7-AC65-4446-9FC8-33A806EDAE2F}" type="parTrans" cxnId="{9F60CA0C-90C1-41DE-B717-062D59C2A1D3}">
      <dgm:prSet/>
      <dgm:spPr/>
      <dgm:t>
        <a:bodyPr/>
        <a:lstStyle/>
        <a:p>
          <a:endParaRPr lang="es-ES"/>
        </a:p>
      </dgm:t>
    </dgm:pt>
    <dgm:pt modelId="{8D54E9CF-3F98-4553-9D24-C7C5D9464DD3}" type="sibTrans" cxnId="{9F60CA0C-90C1-41DE-B717-062D59C2A1D3}">
      <dgm:prSet/>
      <dgm:spPr/>
      <dgm:t>
        <a:bodyPr/>
        <a:lstStyle/>
        <a:p>
          <a:endParaRPr lang="es-ES"/>
        </a:p>
      </dgm:t>
    </dgm:pt>
    <dgm:pt modelId="{09A5D105-E1D9-4B1A-A458-AD799B03776E}">
      <dgm:prSet phldrT="[Texto]" custT="1"/>
      <dgm:spPr/>
      <dgm:t>
        <a:bodyPr/>
        <a:lstStyle/>
        <a:p>
          <a:r>
            <a:rPr lang="es-ES" sz="1000" b="1" dirty="0" err="1" smtClean="0"/>
            <a:t>Konfiantzaren</a:t>
          </a:r>
          <a:r>
            <a:rPr lang="es-ES" sz="1000" b="1" dirty="0" smtClean="0"/>
            <a:t> </a:t>
          </a:r>
          <a:r>
            <a:rPr lang="es-ES" sz="1000" b="1" dirty="0" err="1" smtClean="0"/>
            <a:t>pedagogia</a:t>
          </a:r>
          <a:endParaRPr lang="es-ES" sz="1000" b="1" dirty="0"/>
        </a:p>
      </dgm:t>
    </dgm:pt>
    <dgm:pt modelId="{C84619DB-B636-48F5-8E1B-2CC85EE02C3A}" type="parTrans" cxnId="{DA6928F1-73CD-4983-8CCB-D888D61F11F0}">
      <dgm:prSet/>
      <dgm:spPr/>
      <dgm:t>
        <a:bodyPr/>
        <a:lstStyle/>
        <a:p>
          <a:endParaRPr lang="es-ES"/>
        </a:p>
      </dgm:t>
    </dgm:pt>
    <dgm:pt modelId="{58BD1AB4-71FA-4495-851E-EE5BBB360771}" type="sibTrans" cxnId="{DA6928F1-73CD-4983-8CCB-D888D61F11F0}">
      <dgm:prSet/>
      <dgm:spPr/>
      <dgm:t>
        <a:bodyPr/>
        <a:lstStyle/>
        <a:p>
          <a:endParaRPr lang="es-ES"/>
        </a:p>
      </dgm:t>
    </dgm:pt>
    <dgm:pt modelId="{0CC96FD3-3ACC-41D2-AB70-4086EC13E15D}">
      <dgm:prSet phldrT="[Texto]" custT="1"/>
      <dgm:spPr/>
      <dgm:t>
        <a:bodyPr/>
        <a:lstStyle/>
        <a:p>
          <a:r>
            <a:rPr lang="es-ES" sz="1000" b="1" dirty="0" err="1" smtClean="0"/>
            <a:t>Euskal</a:t>
          </a:r>
          <a:r>
            <a:rPr lang="es-ES" sz="1000" b="1" dirty="0" smtClean="0"/>
            <a:t> </a:t>
          </a:r>
          <a:r>
            <a:rPr lang="es-ES" sz="1000" b="1" dirty="0" err="1" smtClean="0"/>
            <a:t>kulturaren</a:t>
          </a:r>
          <a:r>
            <a:rPr lang="es-ES" sz="1000" b="1" dirty="0" smtClean="0"/>
            <a:t> </a:t>
          </a:r>
          <a:r>
            <a:rPr lang="es-ES" sz="1000" b="1" dirty="0" err="1" smtClean="0"/>
            <a:t>transmisioa</a:t>
          </a:r>
          <a:endParaRPr lang="es-ES" sz="1000" b="1" dirty="0"/>
        </a:p>
      </dgm:t>
    </dgm:pt>
    <dgm:pt modelId="{13D194DF-7BE0-41A0-A109-FC373B6AAE68}" type="parTrans" cxnId="{99036749-3ED2-4941-831F-8594F5300CDA}">
      <dgm:prSet/>
      <dgm:spPr/>
      <dgm:t>
        <a:bodyPr/>
        <a:lstStyle/>
        <a:p>
          <a:endParaRPr lang="es-ES"/>
        </a:p>
      </dgm:t>
    </dgm:pt>
    <dgm:pt modelId="{33C17C94-9F9D-4D87-9FA7-696885EDDC8C}" type="sibTrans" cxnId="{99036749-3ED2-4941-831F-8594F5300CDA}">
      <dgm:prSet/>
      <dgm:spPr/>
      <dgm:t>
        <a:bodyPr/>
        <a:lstStyle/>
        <a:p>
          <a:endParaRPr lang="es-ES"/>
        </a:p>
      </dgm:t>
    </dgm:pt>
    <dgm:pt modelId="{0080A656-A8EB-423E-B819-108F1245CDB0}">
      <dgm:prSet phldrT="[Texto]" custT="1"/>
      <dgm:spPr/>
      <dgm:t>
        <a:bodyPr/>
        <a:lstStyle/>
        <a:p>
          <a:r>
            <a:rPr lang="es-ES" sz="1000" b="1" dirty="0" err="1" smtClean="0"/>
            <a:t>Haurraren</a:t>
          </a:r>
          <a:r>
            <a:rPr lang="es-ES" sz="1000" b="1" dirty="0" smtClean="0"/>
            <a:t> </a:t>
          </a:r>
          <a:r>
            <a:rPr lang="es-ES" sz="1000" b="1" dirty="0" err="1" smtClean="0"/>
            <a:t>garapena</a:t>
          </a:r>
          <a:r>
            <a:rPr lang="es-ES" sz="1000" b="1" dirty="0" smtClean="0"/>
            <a:t> </a:t>
          </a:r>
          <a:endParaRPr lang="es-ES" sz="1000" b="1" dirty="0"/>
        </a:p>
      </dgm:t>
    </dgm:pt>
    <dgm:pt modelId="{6F8D566E-1C59-4084-A0AD-E728109DF3E6}" type="parTrans" cxnId="{0928D2DD-B185-4B48-9370-0B2418C014C1}">
      <dgm:prSet/>
      <dgm:spPr/>
      <dgm:t>
        <a:bodyPr/>
        <a:lstStyle/>
        <a:p>
          <a:endParaRPr lang="es-ES"/>
        </a:p>
      </dgm:t>
    </dgm:pt>
    <dgm:pt modelId="{D1688914-7145-4805-9E59-C8CAD8442BF6}" type="sibTrans" cxnId="{0928D2DD-B185-4B48-9370-0B2418C014C1}">
      <dgm:prSet/>
      <dgm:spPr/>
      <dgm:t>
        <a:bodyPr/>
        <a:lstStyle/>
        <a:p>
          <a:endParaRPr lang="es-ES"/>
        </a:p>
      </dgm:t>
    </dgm:pt>
    <dgm:pt modelId="{BCDE2D03-F69A-E848-B6DC-B93E5B90E948}">
      <dgm:prSet phldrT="[Texto]" custT="1"/>
      <dgm:spPr/>
      <dgm:t>
        <a:bodyPr/>
        <a:lstStyle/>
        <a:p>
          <a:r>
            <a:rPr lang="es-ES" sz="1000" b="1" dirty="0" err="1" smtClean="0"/>
            <a:t>Hezkidetza</a:t>
          </a:r>
          <a:endParaRPr lang="es-ES" sz="1000" b="1" dirty="0"/>
        </a:p>
      </dgm:t>
    </dgm:pt>
    <dgm:pt modelId="{7A197E9C-0C87-454D-BEAD-3BDF64E0446F}" type="parTrans" cxnId="{394D9533-19C9-6B4E-A36E-F8ABBE72B5E8}">
      <dgm:prSet/>
      <dgm:spPr/>
      <dgm:t>
        <a:bodyPr/>
        <a:lstStyle/>
        <a:p>
          <a:endParaRPr lang="es-ES"/>
        </a:p>
      </dgm:t>
    </dgm:pt>
    <dgm:pt modelId="{24AE91B9-EEF4-E24C-91DE-C6C2EA7495D1}" type="sibTrans" cxnId="{394D9533-19C9-6B4E-A36E-F8ABBE72B5E8}">
      <dgm:prSet/>
      <dgm:spPr/>
      <dgm:t>
        <a:bodyPr/>
        <a:lstStyle/>
        <a:p>
          <a:endParaRPr lang="es-ES"/>
        </a:p>
      </dgm:t>
    </dgm:pt>
    <dgm:pt modelId="{58D727F8-3A13-4187-AF03-30144C2A2934}" type="pres">
      <dgm:prSet presAssocID="{6051A4E6-DA25-4247-9E10-53950685292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E8FCA3-5F85-467F-8B1A-3C7B51554C2D}" type="pres">
      <dgm:prSet presAssocID="{1C3FD95F-718B-4172-B196-3701E7F7344D}" presName="centerShape" presStyleLbl="node0" presStyleIdx="0" presStyleCnt="1"/>
      <dgm:spPr/>
      <dgm:t>
        <a:bodyPr/>
        <a:lstStyle/>
        <a:p>
          <a:endParaRPr lang="es-ES"/>
        </a:p>
      </dgm:t>
    </dgm:pt>
    <dgm:pt modelId="{A57270CB-3D97-4818-923E-D1161722892F}" type="pres">
      <dgm:prSet presAssocID="{ADD0D103-6B3D-40CB-9DFE-F84407B45920}" presName="node" presStyleLbl="node1" presStyleIdx="0" presStyleCnt="6" custRadScaleRad="98950" custRadScaleInc="24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24CA9B-9565-4FA2-B1A5-53C12925AD10}" type="pres">
      <dgm:prSet presAssocID="{ADD0D103-6B3D-40CB-9DFE-F84407B45920}" presName="dummy" presStyleCnt="0"/>
      <dgm:spPr/>
      <dgm:t>
        <a:bodyPr/>
        <a:lstStyle/>
        <a:p>
          <a:endParaRPr lang="es-ES"/>
        </a:p>
      </dgm:t>
    </dgm:pt>
    <dgm:pt modelId="{9D857436-4157-45C2-A3CE-84519A91F2FB}" type="pres">
      <dgm:prSet presAssocID="{79B24469-DD1E-4B31-B6F2-391A1D841487}" presName="sibTrans" presStyleLbl="sibTrans2D1" presStyleIdx="0" presStyleCnt="6"/>
      <dgm:spPr/>
      <dgm:t>
        <a:bodyPr/>
        <a:lstStyle/>
        <a:p>
          <a:endParaRPr lang="es-ES"/>
        </a:p>
      </dgm:t>
    </dgm:pt>
    <dgm:pt modelId="{72D62CBB-FF03-2A4D-8138-A79FE5594954}" type="pres">
      <dgm:prSet presAssocID="{BCDE2D03-F69A-E848-B6DC-B93E5B90E94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DFB87C-84F6-C140-BED0-1CFF0FD9CDDA}" type="pres">
      <dgm:prSet presAssocID="{BCDE2D03-F69A-E848-B6DC-B93E5B90E948}" presName="dummy" presStyleCnt="0"/>
      <dgm:spPr/>
      <dgm:t>
        <a:bodyPr/>
        <a:lstStyle/>
        <a:p>
          <a:endParaRPr lang="es-ES"/>
        </a:p>
      </dgm:t>
    </dgm:pt>
    <dgm:pt modelId="{7CDA9795-A90D-E843-891B-66FD85838127}" type="pres">
      <dgm:prSet presAssocID="{24AE91B9-EEF4-E24C-91DE-C6C2EA7495D1}" presName="sibTrans" presStyleLbl="sibTrans2D1" presStyleIdx="1" presStyleCnt="6"/>
      <dgm:spPr/>
      <dgm:t>
        <a:bodyPr/>
        <a:lstStyle/>
        <a:p>
          <a:endParaRPr lang="es-ES"/>
        </a:p>
      </dgm:t>
    </dgm:pt>
    <dgm:pt modelId="{7542422A-F0EE-4D85-BDEA-440CF833B119}" type="pres">
      <dgm:prSet presAssocID="{717AFCBA-170A-41B4-B6F7-3B59EA08D6C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708BE7-5EC1-4B65-A91D-70BE6697CA99}" type="pres">
      <dgm:prSet presAssocID="{717AFCBA-170A-41B4-B6F7-3B59EA08D6CF}" presName="dummy" presStyleCnt="0"/>
      <dgm:spPr/>
      <dgm:t>
        <a:bodyPr/>
        <a:lstStyle/>
        <a:p>
          <a:endParaRPr lang="es-ES"/>
        </a:p>
      </dgm:t>
    </dgm:pt>
    <dgm:pt modelId="{163B41CD-1C43-45B1-A187-D5B609297A85}" type="pres">
      <dgm:prSet presAssocID="{8D54E9CF-3F98-4553-9D24-C7C5D9464DD3}" presName="sibTrans" presStyleLbl="sibTrans2D1" presStyleIdx="2" presStyleCnt="6"/>
      <dgm:spPr/>
      <dgm:t>
        <a:bodyPr/>
        <a:lstStyle/>
        <a:p>
          <a:endParaRPr lang="es-ES"/>
        </a:p>
      </dgm:t>
    </dgm:pt>
    <dgm:pt modelId="{4DFB727A-7EA0-447F-BADE-F61CDCD5F2E7}" type="pres">
      <dgm:prSet presAssocID="{09A5D105-E1D9-4B1A-A458-AD799B03776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E66EE3-475F-42E2-9A4E-E662A154501A}" type="pres">
      <dgm:prSet presAssocID="{09A5D105-E1D9-4B1A-A458-AD799B03776E}" presName="dummy" presStyleCnt="0"/>
      <dgm:spPr/>
      <dgm:t>
        <a:bodyPr/>
        <a:lstStyle/>
        <a:p>
          <a:endParaRPr lang="es-ES"/>
        </a:p>
      </dgm:t>
    </dgm:pt>
    <dgm:pt modelId="{F8655D59-1BB9-4171-AFE2-A198CB425A9C}" type="pres">
      <dgm:prSet presAssocID="{58BD1AB4-71FA-4495-851E-EE5BBB360771}" presName="sibTrans" presStyleLbl="sibTrans2D1" presStyleIdx="3" presStyleCnt="6"/>
      <dgm:spPr/>
      <dgm:t>
        <a:bodyPr/>
        <a:lstStyle/>
        <a:p>
          <a:endParaRPr lang="es-ES"/>
        </a:p>
      </dgm:t>
    </dgm:pt>
    <dgm:pt modelId="{C7CBA86F-9340-4BD9-AEE2-0425158C6D8D}" type="pres">
      <dgm:prSet presAssocID="{0CC96FD3-3ACC-41D2-AB70-4086EC13E15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AB8093-9A9A-44E2-B747-EE945C0F835B}" type="pres">
      <dgm:prSet presAssocID="{0CC96FD3-3ACC-41D2-AB70-4086EC13E15D}" presName="dummy" presStyleCnt="0"/>
      <dgm:spPr/>
      <dgm:t>
        <a:bodyPr/>
        <a:lstStyle/>
        <a:p>
          <a:endParaRPr lang="es-ES"/>
        </a:p>
      </dgm:t>
    </dgm:pt>
    <dgm:pt modelId="{928505DD-8CFF-4D0C-BAAC-3562E2D79CEC}" type="pres">
      <dgm:prSet presAssocID="{33C17C94-9F9D-4D87-9FA7-696885EDDC8C}" presName="sibTrans" presStyleLbl="sibTrans2D1" presStyleIdx="4" presStyleCnt="6"/>
      <dgm:spPr/>
      <dgm:t>
        <a:bodyPr/>
        <a:lstStyle/>
        <a:p>
          <a:endParaRPr lang="es-ES"/>
        </a:p>
      </dgm:t>
    </dgm:pt>
    <dgm:pt modelId="{FD52CDA3-E629-4125-8E01-A1FA6591C009}" type="pres">
      <dgm:prSet presAssocID="{0080A656-A8EB-423E-B819-108F1245CDB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1C77CD-0CEF-4DA8-859E-B8CACCE7B708}" type="pres">
      <dgm:prSet presAssocID="{0080A656-A8EB-423E-B819-108F1245CDB0}" presName="dummy" presStyleCnt="0"/>
      <dgm:spPr/>
      <dgm:t>
        <a:bodyPr/>
        <a:lstStyle/>
        <a:p>
          <a:endParaRPr lang="es-ES"/>
        </a:p>
      </dgm:t>
    </dgm:pt>
    <dgm:pt modelId="{4B4756E6-72F0-4E00-B6EC-BD4FD3481CFB}" type="pres">
      <dgm:prSet presAssocID="{D1688914-7145-4805-9E59-C8CAD8442BF6}" presName="sibTrans" presStyleLbl="sibTrans2D1" presStyleIdx="5" presStyleCnt="6" custLinFactNeighborX="-1287" custLinFactNeighborY="1027"/>
      <dgm:spPr/>
      <dgm:t>
        <a:bodyPr/>
        <a:lstStyle/>
        <a:p>
          <a:endParaRPr lang="es-ES"/>
        </a:p>
      </dgm:t>
    </dgm:pt>
  </dgm:ptLst>
  <dgm:cxnLst>
    <dgm:cxn modelId="{9BC9EC90-A21E-AC48-BD66-974862A86D83}" type="presOf" srcId="{717AFCBA-170A-41B4-B6F7-3B59EA08D6CF}" destId="{7542422A-F0EE-4D85-BDEA-440CF833B119}" srcOrd="0" destOrd="0" presId="urn:microsoft.com/office/officeart/2005/8/layout/radial6"/>
    <dgm:cxn modelId="{E777E4A3-E5FF-5F42-8B4D-152F4223ED03}" type="presOf" srcId="{58BD1AB4-71FA-4495-851E-EE5BBB360771}" destId="{F8655D59-1BB9-4171-AFE2-A198CB425A9C}" srcOrd="0" destOrd="0" presId="urn:microsoft.com/office/officeart/2005/8/layout/radial6"/>
    <dgm:cxn modelId="{15C8F052-7986-3C45-9DF6-212D5615DD89}" type="presOf" srcId="{D1688914-7145-4805-9E59-C8CAD8442BF6}" destId="{4B4756E6-72F0-4E00-B6EC-BD4FD3481CFB}" srcOrd="0" destOrd="0" presId="urn:microsoft.com/office/officeart/2005/8/layout/radial6"/>
    <dgm:cxn modelId="{DA6928F1-73CD-4983-8CCB-D888D61F11F0}" srcId="{1C3FD95F-718B-4172-B196-3701E7F7344D}" destId="{09A5D105-E1D9-4B1A-A458-AD799B03776E}" srcOrd="3" destOrd="0" parTransId="{C84619DB-B636-48F5-8E1B-2CC85EE02C3A}" sibTransId="{58BD1AB4-71FA-4495-851E-EE5BBB360771}"/>
    <dgm:cxn modelId="{D991CF6F-BA4C-274C-8DD7-5BB4AD186B4C}" type="presOf" srcId="{1C3FD95F-718B-4172-B196-3701E7F7344D}" destId="{54E8FCA3-5F85-467F-8B1A-3C7B51554C2D}" srcOrd="0" destOrd="0" presId="urn:microsoft.com/office/officeart/2005/8/layout/radial6"/>
    <dgm:cxn modelId="{0928D2DD-B185-4B48-9370-0B2418C014C1}" srcId="{1C3FD95F-718B-4172-B196-3701E7F7344D}" destId="{0080A656-A8EB-423E-B819-108F1245CDB0}" srcOrd="5" destOrd="0" parTransId="{6F8D566E-1C59-4084-A0AD-E728109DF3E6}" sibTransId="{D1688914-7145-4805-9E59-C8CAD8442BF6}"/>
    <dgm:cxn modelId="{9F60CA0C-90C1-41DE-B717-062D59C2A1D3}" srcId="{1C3FD95F-718B-4172-B196-3701E7F7344D}" destId="{717AFCBA-170A-41B4-B6F7-3B59EA08D6CF}" srcOrd="2" destOrd="0" parTransId="{46254DF7-AC65-4446-9FC8-33A806EDAE2F}" sibTransId="{8D54E9CF-3F98-4553-9D24-C7C5D9464DD3}"/>
    <dgm:cxn modelId="{B0474309-7C62-5C4D-A47C-5EB238F5E0E6}" type="presOf" srcId="{09A5D105-E1D9-4B1A-A458-AD799B03776E}" destId="{4DFB727A-7EA0-447F-BADE-F61CDCD5F2E7}" srcOrd="0" destOrd="0" presId="urn:microsoft.com/office/officeart/2005/8/layout/radial6"/>
    <dgm:cxn modelId="{99036749-3ED2-4941-831F-8594F5300CDA}" srcId="{1C3FD95F-718B-4172-B196-3701E7F7344D}" destId="{0CC96FD3-3ACC-41D2-AB70-4086EC13E15D}" srcOrd="4" destOrd="0" parTransId="{13D194DF-7BE0-41A0-A109-FC373B6AAE68}" sibTransId="{33C17C94-9F9D-4D87-9FA7-696885EDDC8C}"/>
    <dgm:cxn modelId="{EA9FB6AE-AEC2-ED4C-B1A1-26797FDE6A20}" type="presOf" srcId="{0CC96FD3-3ACC-41D2-AB70-4086EC13E15D}" destId="{C7CBA86F-9340-4BD9-AEE2-0425158C6D8D}" srcOrd="0" destOrd="0" presId="urn:microsoft.com/office/officeart/2005/8/layout/radial6"/>
    <dgm:cxn modelId="{A8184F25-361F-8043-BF11-C804B511A003}" type="presOf" srcId="{6051A4E6-DA25-4247-9E10-53950685292C}" destId="{58D727F8-3A13-4187-AF03-30144C2A2934}" srcOrd="0" destOrd="0" presId="urn:microsoft.com/office/officeart/2005/8/layout/radial6"/>
    <dgm:cxn modelId="{88DDEDBC-F941-F64B-8A32-13A2CDAAF7F7}" type="presOf" srcId="{79B24469-DD1E-4B31-B6F2-391A1D841487}" destId="{9D857436-4157-45C2-A3CE-84519A91F2FB}" srcOrd="0" destOrd="0" presId="urn:microsoft.com/office/officeart/2005/8/layout/radial6"/>
    <dgm:cxn modelId="{D6AFB4AB-9926-BB4A-895F-AC5632BE04F3}" type="presOf" srcId="{33C17C94-9F9D-4D87-9FA7-696885EDDC8C}" destId="{928505DD-8CFF-4D0C-BAAC-3562E2D79CEC}" srcOrd="0" destOrd="0" presId="urn:microsoft.com/office/officeart/2005/8/layout/radial6"/>
    <dgm:cxn modelId="{ED73234A-4B52-4E4D-8BC0-500B9BF21F72}" type="presOf" srcId="{ADD0D103-6B3D-40CB-9DFE-F84407B45920}" destId="{A57270CB-3D97-4818-923E-D1161722892F}" srcOrd="0" destOrd="0" presId="urn:microsoft.com/office/officeart/2005/8/layout/radial6"/>
    <dgm:cxn modelId="{1F30C16A-A16A-4100-8E96-9C6088034E2D}" srcId="{6051A4E6-DA25-4247-9E10-53950685292C}" destId="{1C3FD95F-718B-4172-B196-3701E7F7344D}" srcOrd="0" destOrd="0" parTransId="{354B7931-7613-4749-8321-9910ABD82F77}" sibTransId="{724B4186-9B35-47D3-8F27-31860A87BAA0}"/>
    <dgm:cxn modelId="{B2B5C943-8C58-9044-A477-6C354015B294}" type="presOf" srcId="{BCDE2D03-F69A-E848-B6DC-B93E5B90E948}" destId="{72D62CBB-FF03-2A4D-8138-A79FE5594954}" srcOrd="0" destOrd="0" presId="urn:microsoft.com/office/officeart/2005/8/layout/radial6"/>
    <dgm:cxn modelId="{FF8DC09E-F026-48CF-9C92-4FC5D90422EC}" srcId="{1C3FD95F-718B-4172-B196-3701E7F7344D}" destId="{ADD0D103-6B3D-40CB-9DFE-F84407B45920}" srcOrd="0" destOrd="0" parTransId="{2BDB887A-43DA-4B03-86A1-C23507810C1D}" sibTransId="{79B24469-DD1E-4B31-B6F2-391A1D841487}"/>
    <dgm:cxn modelId="{394D9533-19C9-6B4E-A36E-F8ABBE72B5E8}" srcId="{1C3FD95F-718B-4172-B196-3701E7F7344D}" destId="{BCDE2D03-F69A-E848-B6DC-B93E5B90E948}" srcOrd="1" destOrd="0" parTransId="{7A197E9C-0C87-454D-BEAD-3BDF64E0446F}" sibTransId="{24AE91B9-EEF4-E24C-91DE-C6C2EA7495D1}"/>
    <dgm:cxn modelId="{6E11EEE0-F626-DA4D-A9E9-3B6FC0C7CEE2}" type="presOf" srcId="{8D54E9CF-3F98-4553-9D24-C7C5D9464DD3}" destId="{163B41CD-1C43-45B1-A187-D5B609297A85}" srcOrd="0" destOrd="0" presId="urn:microsoft.com/office/officeart/2005/8/layout/radial6"/>
    <dgm:cxn modelId="{9B101B12-80D8-6A46-81A7-6137F8ED8F91}" type="presOf" srcId="{24AE91B9-EEF4-E24C-91DE-C6C2EA7495D1}" destId="{7CDA9795-A90D-E843-891B-66FD85838127}" srcOrd="0" destOrd="0" presId="urn:microsoft.com/office/officeart/2005/8/layout/radial6"/>
    <dgm:cxn modelId="{1E1191CB-DC15-8341-A5E7-C7D340C50B49}" type="presOf" srcId="{0080A656-A8EB-423E-B819-108F1245CDB0}" destId="{FD52CDA3-E629-4125-8E01-A1FA6591C009}" srcOrd="0" destOrd="0" presId="urn:microsoft.com/office/officeart/2005/8/layout/radial6"/>
    <dgm:cxn modelId="{CE9F1342-8DB0-B344-8CEA-D42B43E59D25}" type="presParOf" srcId="{58D727F8-3A13-4187-AF03-30144C2A2934}" destId="{54E8FCA3-5F85-467F-8B1A-3C7B51554C2D}" srcOrd="0" destOrd="0" presId="urn:microsoft.com/office/officeart/2005/8/layout/radial6"/>
    <dgm:cxn modelId="{56F8D0AD-15A2-AA49-A7B4-CBFF9549B0E6}" type="presParOf" srcId="{58D727F8-3A13-4187-AF03-30144C2A2934}" destId="{A57270CB-3D97-4818-923E-D1161722892F}" srcOrd="1" destOrd="0" presId="urn:microsoft.com/office/officeart/2005/8/layout/radial6"/>
    <dgm:cxn modelId="{39BEF4A4-8AC1-134C-AACC-19F1A7CE6A0C}" type="presParOf" srcId="{58D727F8-3A13-4187-AF03-30144C2A2934}" destId="{9D24CA9B-9565-4FA2-B1A5-53C12925AD10}" srcOrd="2" destOrd="0" presId="urn:microsoft.com/office/officeart/2005/8/layout/radial6"/>
    <dgm:cxn modelId="{2EC0A978-355F-8F47-BD13-36FC51A12D8F}" type="presParOf" srcId="{58D727F8-3A13-4187-AF03-30144C2A2934}" destId="{9D857436-4157-45C2-A3CE-84519A91F2FB}" srcOrd="3" destOrd="0" presId="urn:microsoft.com/office/officeart/2005/8/layout/radial6"/>
    <dgm:cxn modelId="{B09A2F25-F603-854F-A7CA-D04F603F50AE}" type="presParOf" srcId="{58D727F8-3A13-4187-AF03-30144C2A2934}" destId="{72D62CBB-FF03-2A4D-8138-A79FE5594954}" srcOrd="4" destOrd="0" presId="urn:microsoft.com/office/officeart/2005/8/layout/radial6"/>
    <dgm:cxn modelId="{BB0E9998-C4E7-0640-AA57-2A0E8211DE61}" type="presParOf" srcId="{58D727F8-3A13-4187-AF03-30144C2A2934}" destId="{BEDFB87C-84F6-C140-BED0-1CFF0FD9CDDA}" srcOrd="5" destOrd="0" presId="urn:microsoft.com/office/officeart/2005/8/layout/radial6"/>
    <dgm:cxn modelId="{E981ED4C-11FD-8643-A812-A5B7796804BA}" type="presParOf" srcId="{58D727F8-3A13-4187-AF03-30144C2A2934}" destId="{7CDA9795-A90D-E843-891B-66FD85838127}" srcOrd="6" destOrd="0" presId="urn:microsoft.com/office/officeart/2005/8/layout/radial6"/>
    <dgm:cxn modelId="{CBADC061-B827-4246-8488-DE2A67EB8DA6}" type="presParOf" srcId="{58D727F8-3A13-4187-AF03-30144C2A2934}" destId="{7542422A-F0EE-4D85-BDEA-440CF833B119}" srcOrd="7" destOrd="0" presId="urn:microsoft.com/office/officeart/2005/8/layout/radial6"/>
    <dgm:cxn modelId="{165D17FE-77DE-7F47-87D2-ABAFF213A7D3}" type="presParOf" srcId="{58D727F8-3A13-4187-AF03-30144C2A2934}" destId="{BB708BE7-5EC1-4B65-A91D-70BE6697CA99}" srcOrd="8" destOrd="0" presId="urn:microsoft.com/office/officeart/2005/8/layout/radial6"/>
    <dgm:cxn modelId="{2BF95536-5585-EB42-A4C3-9604778EF645}" type="presParOf" srcId="{58D727F8-3A13-4187-AF03-30144C2A2934}" destId="{163B41CD-1C43-45B1-A187-D5B609297A85}" srcOrd="9" destOrd="0" presId="urn:microsoft.com/office/officeart/2005/8/layout/radial6"/>
    <dgm:cxn modelId="{17EA28B5-2CCF-8F48-BE51-8E28D76C96C5}" type="presParOf" srcId="{58D727F8-3A13-4187-AF03-30144C2A2934}" destId="{4DFB727A-7EA0-447F-BADE-F61CDCD5F2E7}" srcOrd="10" destOrd="0" presId="urn:microsoft.com/office/officeart/2005/8/layout/radial6"/>
    <dgm:cxn modelId="{CE924334-9EAB-FD46-BDF3-62CD90975847}" type="presParOf" srcId="{58D727F8-3A13-4187-AF03-30144C2A2934}" destId="{DBE66EE3-475F-42E2-9A4E-E662A154501A}" srcOrd="11" destOrd="0" presId="urn:microsoft.com/office/officeart/2005/8/layout/radial6"/>
    <dgm:cxn modelId="{AB1A68D7-2251-1842-BFFD-7912BD87F2F0}" type="presParOf" srcId="{58D727F8-3A13-4187-AF03-30144C2A2934}" destId="{F8655D59-1BB9-4171-AFE2-A198CB425A9C}" srcOrd="12" destOrd="0" presId="urn:microsoft.com/office/officeart/2005/8/layout/radial6"/>
    <dgm:cxn modelId="{44622B35-D4E9-9646-ADFA-8DB00E3889D6}" type="presParOf" srcId="{58D727F8-3A13-4187-AF03-30144C2A2934}" destId="{C7CBA86F-9340-4BD9-AEE2-0425158C6D8D}" srcOrd="13" destOrd="0" presId="urn:microsoft.com/office/officeart/2005/8/layout/radial6"/>
    <dgm:cxn modelId="{96EA7F99-FA6D-0942-BF9A-2C8B9D6A221C}" type="presParOf" srcId="{58D727F8-3A13-4187-AF03-30144C2A2934}" destId="{84AB8093-9A9A-44E2-B747-EE945C0F835B}" srcOrd="14" destOrd="0" presId="urn:microsoft.com/office/officeart/2005/8/layout/radial6"/>
    <dgm:cxn modelId="{7ECC7B1C-0908-9A4F-8768-7C036C6D4BE0}" type="presParOf" srcId="{58D727F8-3A13-4187-AF03-30144C2A2934}" destId="{928505DD-8CFF-4D0C-BAAC-3562E2D79CEC}" srcOrd="15" destOrd="0" presId="urn:microsoft.com/office/officeart/2005/8/layout/radial6"/>
    <dgm:cxn modelId="{5E9D41A5-4198-6341-A2A0-6EED8E2315A7}" type="presParOf" srcId="{58D727F8-3A13-4187-AF03-30144C2A2934}" destId="{FD52CDA3-E629-4125-8E01-A1FA6591C009}" srcOrd="16" destOrd="0" presId="urn:microsoft.com/office/officeart/2005/8/layout/radial6"/>
    <dgm:cxn modelId="{A6289FCB-C7BA-D14B-92B2-ECA0668DE20A}" type="presParOf" srcId="{58D727F8-3A13-4187-AF03-30144C2A2934}" destId="{4E1C77CD-0CEF-4DA8-859E-B8CACCE7B708}" srcOrd="17" destOrd="0" presId="urn:microsoft.com/office/officeart/2005/8/layout/radial6"/>
    <dgm:cxn modelId="{0D435D90-DAAB-C949-B96B-B2956AA64180}" type="presParOf" srcId="{58D727F8-3A13-4187-AF03-30144C2A2934}" destId="{4B4756E6-72F0-4E00-B6EC-BD4FD3481CF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756E6-72F0-4E00-B6EC-BD4FD3481CFB}">
      <dsp:nvSpPr>
        <dsp:cNvPr id="0" name=""/>
        <dsp:cNvSpPr/>
      </dsp:nvSpPr>
      <dsp:spPr>
        <a:xfrm>
          <a:off x="1892200" y="564107"/>
          <a:ext cx="3494622" cy="3494622"/>
        </a:xfrm>
        <a:prstGeom prst="blockArc">
          <a:avLst>
            <a:gd name="adj1" fmla="val 12641552"/>
            <a:gd name="adj2" fmla="val 16249611"/>
            <a:gd name="adj3" fmla="val 4522"/>
          </a:avLst>
        </a:prstGeom>
        <a:solidFill>
          <a:schemeClr val="accent5">
            <a:shade val="90000"/>
            <a:hueOff val="116972"/>
            <a:satOff val="-1072"/>
            <a:lumOff val="92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505DD-8CFF-4D0C-BAAC-3562E2D79CEC}">
      <dsp:nvSpPr>
        <dsp:cNvPr id="0" name=""/>
        <dsp:cNvSpPr/>
      </dsp:nvSpPr>
      <dsp:spPr>
        <a:xfrm>
          <a:off x="1947604" y="510403"/>
          <a:ext cx="3494622" cy="3494622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solidFill>
          <a:schemeClr val="accent5">
            <a:shade val="90000"/>
            <a:hueOff val="233944"/>
            <a:satOff val="-2143"/>
            <a:lumOff val="18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55D59-1BB9-4171-AFE2-A198CB425A9C}">
      <dsp:nvSpPr>
        <dsp:cNvPr id="0" name=""/>
        <dsp:cNvSpPr/>
      </dsp:nvSpPr>
      <dsp:spPr>
        <a:xfrm>
          <a:off x="1947604" y="510403"/>
          <a:ext cx="3494622" cy="3494622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solidFill>
          <a:schemeClr val="accent5">
            <a:shade val="90000"/>
            <a:hueOff val="350916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B41CD-1C43-45B1-A187-D5B609297A85}">
      <dsp:nvSpPr>
        <dsp:cNvPr id="0" name=""/>
        <dsp:cNvSpPr/>
      </dsp:nvSpPr>
      <dsp:spPr>
        <a:xfrm>
          <a:off x="1947604" y="510403"/>
          <a:ext cx="3494622" cy="3494622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solidFill>
          <a:schemeClr val="accent5">
            <a:shade val="90000"/>
            <a:hueOff val="233944"/>
            <a:satOff val="-2143"/>
            <a:lumOff val="18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A9795-A90D-E843-891B-66FD85838127}">
      <dsp:nvSpPr>
        <dsp:cNvPr id="0" name=""/>
        <dsp:cNvSpPr/>
      </dsp:nvSpPr>
      <dsp:spPr>
        <a:xfrm>
          <a:off x="1947604" y="510403"/>
          <a:ext cx="3494622" cy="3494622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solidFill>
          <a:schemeClr val="accent5">
            <a:shade val="90000"/>
            <a:hueOff val="116972"/>
            <a:satOff val="-1072"/>
            <a:lumOff val="92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57436-4157-45C2-A3CE-84519A91F2FB}">
      <dsp:nvSpPr>
        <dsp:cNvPr id="0" name=""/>
        <dsp:cNvSpPr/>
      </dsp:nvSpPr>
      <dsp:spPr>
        <a:xfrm>
          <a:off x="1958137" y="528391"/>
          <a:ext cx="3494622" cy="3494622"/>
        </a:xfrm>
        <a:prstGeom prst="blockArc">
          <a:avLst>
            <a:gd name="adj1" fmla="val 16207415"/>
            <a:gd name="adj2" fmla="val 19758041"/>
            <a:gd name="adj3" fmla="val 4522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8FCA3-5F85-467F-8B1A-3C7B51554C2D}">
      <dsp:nvSpPr>
        <dsp:cNvPr id="0" name=""/>
        <dsp:cNvSpPr/>
      </dsp:nvSpPr>
      <dsp:spPr>
        <a:xfrm>
          <a:off x="2911009" y="1473807"/>
          <a:ext cx="1567813" cy="1567813"/>
        </a:xfrm>
        <a:prstGeom prst="ellipse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/>
            <a:t>Eskola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kirola</a:t>
          </a:r>
          <a:r>
            <a:rPr lang="es-ES" sz="2400" b="1" kern="1200" dirty="0" smtClean="0"/>
            <a:t>  6-8 </a:t>
          </a:r>
          <a:r>
            <a:rPr lang="es-ES" sz="2400" b="1" kern="1200" dirty="0" err="1" smtClean="0"/>
            <a:t>urte</a:t>
          </a:r>
          <a:r>
            <a:rPr lang="es-ES" sz="2400" b="1" kern="1200" dirty="0" smtClean="0"/>
            <a:t> </a:t>
          </a:r>
          <a:endParaRPr lang="es-ES" sz="2400" b="1" kern="1200" dirty="0"/>
        </a:p>
      </dsp:txBody>
      <dsp:txXfrm>
        <a:off x="3140610" y="1703408"/>
        <a:ext cx="1108611" cy="1108611"/>
      </dsp:txXfrm>
    </dsp:sp>
    <dsp:sp modelId="{A57270CB-3D97-4818-923E-D1161722892F}">
      <dsp:nvSpPr>
        <dsp:cNvPr id="0" name=""/>
        <dsp:cNvSpPr/>
      </dsp:nvSpPr>
      <dsp:spPr>
        <a:xfrm>
          <a:off x="3160397" y="19169"/>
          <a:ext cx="1097469" cy="1097469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err="1" smtClean="0"/>
            <a:t>Balio</a:t>
          </a:r>
          <a:r>
            <a:rPr lang="es-ES" sz="1000" b="1" kern="1200" dirty="0" smtClean="0"/>
            <a:t> </a:t>
          </a:r>
          <a:r>
            <a:rPr lang="es-ES" sz="1000" b="1" kern="1200" dirty="0" err="1" smtClean="0"/>
            <a:t>Hezkuntza</a:t>
          </a:r>
          <a:endParaRPr lang="es-ES" sz="1000" b="1" kern="1200" dirty="0"/>
        </a:p>
      </dsp:txBody>
      <dsp:txXfrm>
        <a:off x="3321118" y="179890"/>
        <a:ext cx="776027" cy="776027"/>
      </dsp:txXfrm>
    </dsp:sp>
    <dsp:sp modelId="{72D62CBB-FF03-2A4D-8138-A79FE5594954}">
      <dsp:nvSpPr>
        <dsp:cNvPr id="0" name=""/>
        <dsp:cNvSpPr/>
      </dsp:nvSpPr>
      <dsp:spPr>
        <a:xfrm>
          <a:off x="4625181" y="855078"/>
          <a:ext cx="1097469" cy="1097469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err="1" smtClean="0"/>
            <a:t>Hezkidetza</a:t>
          </a:r>
          <a:endParaRPr lang="es-ES" sz="1000" b="1" kern="1200" dirty="0"/>
        </a:p>
      </dsp:txBody>
      <dsp:txXfrm>
        <a:off x="4785902" y="1015799"/>
        <a:ext cx="776027" cy="776027"/>
      </dsp:txXfrm>
    </dsp:sp>
    <dsp:sp modelId="{7542422A-F0EE-4D85-BDEA-440CF833B119}">
      <dsp:nvSpPr>
        <dsp:cNvPr id="0" name=""/>
        <dsp:cNvSpPr/>
      </dsp:nvSpPr>
      <dsp:spPr>
        <a:xfrm>
          <a:off x="4625181" y="2562880"/>
          <a:ext cx="1097469" cy="1097469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err="1" smtClean="0"/>
            <a:t>Praxiologia</a:t>
          </a:r>
          <a:r>
            <a:rPr lang="es-ES" sz="1000" b="1" kern="1200" dirty="0" smtClean="0"/>
            <a:t> </a:t>
          </a:r>
          <a:r>
            <a:rPr lang="es-ES" sz="1000" b="1" kern="1200" dirty="0" err="1" smtClean="0"/>
            <a:t>motorra</a:t>
          </a:r>
          <a:endParaRPr lang="es-ES" sz="1000" b="1" kern="1200" dirty="0"/>
        </a:p>
      </dsp:txBody>
      <dsp:txXfrm>
        <a:off x="4785902" y="2723601"/>
        <a:ext cx="776027" cy="776027"/>
      </dsp:txXfrm>
    </dsp:sp>
    <dsp:sp modelId="{4DFB727A-7EA0-447F-BADE-F61CDCD5F2E7}">
      <dsp:nvSpPr>
        <dsp:cNvPr id="0" name=""/>
        <dsp:cNvSpPr/>
      </dsp:nvSpPr>
      <dsp:spPr>
        <a:xfrm>
          <a:off x="3146181" y="3416781"/>
          <a:ext cx="1097469" cy="1097469"/>
        </a:xfrm>
        <a:prstGeom prst="ellipse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err="1" smtClean="0"/>
            <a:t>Konfiantzaren</a:t>
          </a:r>
          <a:r>
            <a:rPr lang="es-ES" sz="1000" b="1" kern="1200" dirty="0" smtClean="0"/>
            <a:t> </a:t>
          </a:r>
          <a:r>
            <a:rPr lang="es-ES" sz="1000" b="1" kern="1200" dirty="0" err="1" smtClean="0"/>
            <a:t>pedagogia</a:t>
          </a:r>
          <a:endParaRPr lang="es-ES" sz="1000" b="1" kern="1200" dirty="0"/>
        </a:p>
      </dsp:txBody>
      <dsp:txXfrm>
        <a:off x="3306902" y="3577502"/>
        <a:ext cx="776027" cy="776027"/>
      </dsp:txXfrm>
    </dsp:sp>
    <dsp:sp modelId="{C7CBA86F-9340-4BD9-AEE2-0425158C6D8D}">
      <dsp:nvSpPr>
        <dsp:cNvPr id="0" name=""/>
        <dsp:cNvSpPr/>
      </dsp:nvSpPr>
      <dsp:spPr>
        <a:xfrm>
          <a:off x="1667181" y="2562880"/>
          <a:ext cx="1097469" cy="1097469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err="1" smtClean="0"/>
            <a:t>Euskal</a:t>
          </a:r>
          <a:r>
            <a:rPr lang="es-ES" sz="1000" b="1" kern="1200" dirty="0" smtClean="0"/>
            <a:t> </a:t>
          </a:r>
          <a:r>
            <a:rPr lang="es-ES" sz="1000" b="1" kern="1200" dirty="0" err="1" smtClean="0"/>
            <a:t>kulturaren</a:t>
          </a:r>
          <a:r>
            <a:rPr lang="es-ES" sz="1000" b="1" kern="1200" dirty="0" smtClean="0"/>
            <a:t> </a:t>
          </a:r>
          <a:r>
            <a:rPr lang="es-ES" sz="1000" b="1" kern="1200" dirty="0" err="1" smtClean="0"/>
            <a:t>transmisioa</a:t>
          </a:r>
          <a:endParaRPr lang="es-ES" sz="1000" b="1" kern="1200" dirty="0"/>
        </a:p>
      </dsp:txBody>
      <dsp:txXfrm>
        <a:off x="1827902" y="2723601"/>
        <a:ext cx="776027" cy="776027"/>
      </dsp:txXfrm>
    </dsp:sp>
    <dsp:sp modelId="{FD52CDA3-E629-4125-8E01-A1FA6591C009}">
      <dsp:nvSpPr>
        <dsp:cNvPr id="0" name=""/>
        <dsp:cNvSpPr/>
      </dsp:nvSpPr>
      <dsp:spPr>
        <a:xfrm>
          <a:off x="1667181" y="855078"/>
          <a:ext cx="1097469" cy="1097469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err="1" smtClean="0"/>
            <a:t>Haurraren</a:t>
          </a:r>
          <a:r>
            <a:rPr lang="es-ES" sz="1000" b="1" kern="1200" dirty="0" smtClean="0"/>
            <a:t> </a:t>
          </a:r>
          <a:r>
            <a:rPr lang="es-ES" sz="1000" b="1" kern="1200" dirty="0" err="1" smtClean="0"/>
            <a:t>garapena</a:t>
          </a:r>
          <a:r>
            <a:rPr lang="es-ES" sz="1000" b="1" kern="1200" dirty="0" smtClean="0"/>
            <a:t> </a:t>
          </a:r>
          <a:endParaRPr lang="es-ES" sz="1000" b="1" kern="1200" dirty="0"/>
        </a:p>
      </dsp:txBody>
      <dsp:txXfrm>
        <a:off x="1827902" y="1015799"/>
        <a:ext cx="776027" cy="776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10D-D6F2-7447-A66D-D7ACFEE56C1D}" type="datetimeFigureOut">
              <a:rPr lang="es-ES_tradnl" smtClean="0"/>
              <a:pPr/>
              <a:t>02/02/2018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D26-A7CB-5B45-AB07-06E37E536F9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68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10D-D6F2-7447-A66D-D7ACFEE56C1D}" type="datetimeFigureOut">
              <a:rPr lang="es-ES_tradnl" smtClean="0"/>
              <a:pPr/>
              <a:t>02/02/2018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D26-A7CB-5B45-AB07-06E37E536F9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017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10D-D6F2-7447-A66D-D7ACFEE56C1D}" type="datetimeFigureOut">
              <a:rPr lang="es-ES_tradnl" smtClean="0"/>
              <a:pPr/>
              <a:t>02/02/2018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D26-A7CB-5B45-AB07-06E37E536F9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324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10D-D6F2-7447-A66D-D7ACFEE56C1D}" type="datetimeFigureOut">
              <a:rPr lang="es-ES_tradnl" smtClean="0"/>
              <a:pPr/>
              <a:t>02/02/2018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D26-A7CB-5B45-AB07-06E37E536F9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313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10D-D6F2-7447-A66D-D7ACFEE56C1D}" type="datetimeFigureOut">
              <a:rPr lang="es-ES_tradnl" smtClean="0"/>
              <a:pPr/>
              <a:t>02/02/2018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D26-A7CB-5B45-AB07-06E37E536F9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390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10D-D6F2-7447-A66D-D7ACFEE56C1D}" type="datetimeFigureOut">
              <a:rPr lang="es-ES_tradnl" smtClean="0"/>
              <a:pPr/>
              <a:t>02/02/2018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D26-A7CB-5B45-AB07-06E37E536F9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555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10D-D6F2-7447-A66D-D7ACFEE56C1D}" type="datetimeFigureOut">
              <a:rPr lang="es-ES_tradnl" smtClean="0"/>
              <a:pPr/>
              <a:t>02/02/2018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D26-A7CB-5B45-AB07-06E37E536F9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405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10D-D6F2-7447-A66D-D7ACFEE56C1D}" type="datetimeFigureOut">
              <a:rPr lang="es-ES_tradnl" smtClean="0"/>
              <a:pPr/>
              <a:t>02/02/2018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D26-A7CB-5B45-AB07-06E37E536F9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246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10D-D6F2-7447-A66D-D7ACFEE56C1D}" type="datetimeFigureOut">
              <a:rPr lang="es-ES_tradnl" smtClean="0"/>
              <a:pPr/>
              <a:t>02/02/2018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D26-A7CB-5B45-AB07-06E37E536F9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66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10D-D6F2-7447-A66D-D7ACFEE56C1D}" type="datetimeFigureOut">
              <a:rPr lang="es-ES_tradnl" smtClean="0"/>
              <a:pPr/>
              <a:t>02/02/2018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D26-A7CB-5B45-AB07-06E37E536F9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605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10D-D6F2-7447-A66D-D7ACFEE56C1D}" type="datetimeFigureOut">
              <a:rPr lang="es-ES_tradnl" smtClean="0"/>
              <a:pPr/>
              <a:t>02/02/2018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D26-A7CB-5B45-AB07-06E37E536F9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456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7710D-D6F2-7447-A66D-D7ACFEE56C1D}" type="datetimeFigureOut">
              <a:rPr lang="es-ES_tradnl" smtClean="0"/>
              <a:pPr/>
              <a:t>02/02/2018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BAD26-A7CB-5B45-AB07-06E37E536F9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23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puzkoakirolak.eus/jolashez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51" b="16643"/>
          <a:stretch/>
        </p:blipFill>
        <p:spPr>
          <a:xfrm>
            <a:off x="0" y="0"/>
            <a:ext cx="12192000" cy="657784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106400" y="10134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1270254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7429500" y="2179320"/>
            <a:ext cx="4762500" cy="15468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u-ES" altLang="eu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algn="r"/>
            <a:endParaRPr lang="eu-ES" altLang="eu-ES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algn="r"/>
            <a:r>
              <a:rPr lang="eu-ES" altLang="eu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Eskola Kirolean 6-8 urte bitarteko haurren garapen motor/kognitibo/afektibo eta sozialaren oinarriak eraikitzeko programa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250680" y="2114729"/>
            <a:ext cx="3093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smtClean="0">
                <a:solidFill>
                  <a:srgbClr val="02428A"/>
                </a:solidFill>
              </a:rPr>
              <a:t>JOLASHEZI</a:t>
            </a:r>
            <a:endParaRPr lang="es-ES_tradnl" sz="4400" dirty="0">
              <a:solidFill>
                <a:srgbClr val="02428A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5703388"/>
            <a:ext cx="12192000" cy="1169090"/>
          </a:xfrm>
          <a:prstGeom prst="rect">
            <a:avLst/>
          </a:prstGeom>
          <a:solidFill>
            <a:srgbClr val="02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rudia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2" r="14815"/>
          <a:stretch/>
        </p:blipFill>
        <p:spPr bwMode="auto">
          <a:xfrm>
            <a:off x="3444240" y="5688910"/>
            <a:ext cx="8107680" cy="1169090"/>
          </a:xfrm>
          <a:prstGeom prst="rect">
            <a:avLst/>
          </a:prstGeom>
          <a:solidFill>
            <a:srgbClr val="02428A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9984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839788" y="499110"/>
            <a:ext cx="66786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u-ES" altLang="eu-ES" sz="4400" dirty="0">
                <a:solidFill>
                  <a:srgbClr val="02428A"/>
                </a:solidFill>
              </a:rPr>
              <a:t>V. Marko Pedagogikoa</a:t>
            </a:r>
            <a:endParaRPr lang="es-ES" altLang="eu-ES" sz="4400" dirty="0">
              <a:solidFill>
                <a:srgbClr val="02428A"/>
              </a:solidFill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037273" y="1105219"/>
            <a:ext cx="566832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endParaRPr lang="es-ES" altLang="es-ES" sz="1400" dirty="0"/>
          </a:p>
          <a:p>
            <a:pPr lvl="1" algn="just" eaLnBrk="1" hangingPunct="1">
              <a:spcBef>
                <a:spcPct val="0"/>
              </a:spcBef>
              <a:buSzPct val="45000"/>
              <a:buFont typeface="Arial" charset="0"/>
              <a:buNone/>
            </a:pPr>
            <a:r>
              <a:rPr lang="es-ES" altLang="es-ES_tradnl" sz="1400" b="1" dirty="0"/>
              <a:t>KULTURAREN TRANSMISIOA: JOKOA ETA JOLASA</a:t>
            </a:r>
          </a:p>
          <a:p>
            <a:pPr lvl="1" algn="just" eaLnBrk="1" hangingPunct="1">
              <a:spcBef>
                <a:spcPct val="0"/>
              </a:spcBef>
              <a:buSzPct val="45000"/>
              <a:buFont typeface="Arial" charset="0"/>
              <a:buNone/>
            </a:pPr>
            <a:endParaRPr lang="es-ES" altLang="es-ES_tradnl" sz="1400" dirty="0"/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r>
              <a:rPr lang="es-ES" altLang="es-ES_tradnl" sz="1400" dirty="0" err="1"/>
              <a:t>Eskola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kiroleko</a:t>
            </a:r>
            <a:r>
              <a:rPr lang="es-ES" altLang="es-ES_tradnl" sz="1400" dirty="0"/>
              <a:t> programen </a:t>
            </a:r>
            <a:r>
              <a:rPr lang="es-ES" altLang="es-ES_tradnl" sz="1400" dirty="0" err="1"/>
              <a:t>oinarrian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euskal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jokoak</a:t>
            </a:r>
            <a:r>
              <a:rPr lang="es-ES" altLang="es-ES_tradnl" sz="1400" dirty="0"/>
              <a:t> eta </a:t>
            </a:r>
            <a:r>
              <a:rPr lang="es-ES" altLang="es-ES_tradnl" sz="1400" dirty="0" err="1"/>
              <a:t>jolasak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irakastea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garrantzitsutzat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jotzen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dugu</a:t>
            </a:r>
            <a:r>
              <a:rPr lang="es-ES" altLang="es-ES_tradnl" sz="1400" dirty="0"/>
              <a:t>.</a:t>
            </a:r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endParaRPr lang="es-ES" altLang="es-ES_tradnl" sz="1400" dirty="0"/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r>
              <a:rPr lang="es-ES" altLang="es-ES_tradnl" sz="1400" dirty="0" err="1"/>
              <a:t>Gizartearen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jokamoldeak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erakusten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dituztelako</a:t>
            </a:r>
            <a:r>
              <a:rPr lang="es-ES" altLang="es-ES_tradnl" sz="1400" dirty="0"/>
              <a:t>.</a:t>
            </a:r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endParaRPr lang="es-ES" altLang="es-ES_tradnl" sz="1400" dirty="0"/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r>
              <a:rPr lang="es-ES" altLang="es-ES_tradnl" sz="1400" dirty="0" err="1"/>
              <a:t>Euskal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Herrian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biziko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diren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hiritarrek</a:t>
            </a:r>
            <a:r>
              <a:rPr lang="es-ES" altLang="es-ES_tradnl" sz="1400" dirty="0"/>
              <a:t>, </a:t>
            </a:r>
            <a:r>
              <a:rPr lang="es-ES" altLang="es-ES_tradnl" sz="1400" dirty="0" err="1"/>
              <a:t>beharrezkoa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izango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dute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hemengo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ohiturez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jabetzea</a:t>
            </a:r>
            <a:r>
              <a:rPr lang="es-ES" altLang="es-ES_tradnl" sz="1400" dirty="0"/>
              <a:t>, </a:t>
            </a:r>
            <a:r>
              <a:rPr lang="es-ES" altLang="es-ES_tradnl" sz="1400" dirty="0" err="1"/>
              <a:t>nahiz</a:t>
            </a:r>
            <a:r>
              <a:rPr lang="es-ES" altLang="es-ES_tradnl" sz="1400" dirty="0"/>
              <a:t> eta </a:t>
            </a:r>
            <a:r>
              <a:rPr lang="es-ES" altLang="es-ES_tradnl" sz="1400" dirty="0" err="1"/>
              <a:t>euren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ezaugarri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pertsonalak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askotarikoak</a:t>
            </a:r>
            <a:r>
              <a:rPr lang="es-ES" altLang="es-ES_tradnl" sz="1400" dirty="0"/>
              <a:t> izan. </a:t>
            </a:r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endParaRPr lang="es-ES" altLang="es-ES_tradnl" sz="1400" dirty="0"/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r>
              <a:rPr lang="es-ES" altLang="es-ES_tradnl" sz="1400" dirty="0" err="1"/>
              <a:t>Etnomotrizitatea</a:t>
            </a:r>
            <a:r>
              <a:rPr lang="es-ES" altLang="es-ES_tradnl" sz="1400" dirty="0"/>
              <a:t>, </a:t>
            </a:r>
            <a:r>
              <a:rPr lang="es-ES" altLang="es-ES_tradnl" sz="1400" dirty="0" err="1"/>
              <a:t>ideologia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bateratzaile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gisa</a:t>
            </a:r>
            <a:r>
              <a:rPr lang="es-ES" altLang="es-ES_tradnl" sz="1400" dirty="0"/>
              <a:t>. </a:t>
            </a:r>
            <a:r>
              <a:rPr lang="es-ES" altLang="es-ES_tradnl" sz="1400" dirty="0" err="1"/>
              <a:t>Hezkuntza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araudien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gutxienekoak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betetzeko</a:t>
            </a:r>
            <a:r>
              <a:rPr lang="es-ES" altLang="es-ES_tradnl" sz="1400" dirty="0"/>
              <a:t>, </a:t>
            </a:r>
            <a:r>
              <a:rPr lang="es-ES" altLang="es-ES_tradnl" sz="1400" dirty="0" err="1"/>
              <a:t>batetik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norbanakoaren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eskubideak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gorde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behar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dira</a:t>
            </a:r>
            <a:r>
              <a:rPr lang="es-ES" altLang="es-ES_tradnl" sz="1400" dirty="0"/>
              <a:t>, eta </a:t>
            </a:r>
            <a:r>
              <a:rPr lang="es-ES" altLang="es-ES_tradnl" sz="1400" dirty="0" err="1"/>
              <a:t>bestetik</a:t>
            </a:r>
            <a:r>
              <a:rPr lang="es-ES" altLang="es-ES_tradnl" sz="1400" dirty="0"/>
              <a:t>, </a:t>
            </a:r>
            <a:r>
              <a:rPr lang="es-ES" altLang="es-ES_tradnl" sz="1400" dirty="0" err="1"/>
              <a:t>oinarrizko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gure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gizartearen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ezaugarriak</a:t>
            </a:r>
            <a:r>
              <a:rPr lang="es-ES" altLang="es-ES_tradnl" sz="1400" dirty="0"/>
              <a:t> </a:t>
            </a:r>
            <a:r>
              <a:rPr lang="es-ES" altLang="es-ES_tradnl" sz="1400" dirty="0" err="1"/>
              <a:t>onartu</a:t>
            </a:r>
            <a:r>
              <a:rPr lang="es-ES" altLang="es-ES_tradnl" sz="1400" dirty="0"/>
              <a:t> (</a:t>
            </a:r>
            <a:r>
              <a:rPr lang="es-ES" altLang="es-ES_tradnl" sz="1400" dirty="0" err="1"/>
              <a:t>Etxebeste</a:t>
            </a:r>
            <a:r>
              <a:rPr lang="es-ES" altLang="es-ES_tradnl" sz="1400" dirty="0"/>
              <a:t>, 2006). </a:t>
            </a:r>
          </a:p>
          <a:p>
            <a:pPr lvl="1" algn="just" eaLnBrk="1" hangingPunct="1">
              <a:spcBef>
                <a:spcPct val="0"/>
              </a:spcBef>
            </a:pPr>
            <a:endParaRPr lang="es-ES" altLang="es-E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u-ES" altLang="eu-E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u-ES" altLang="eu-ES" sz="1400" dirty="0"/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20" y="1813560"/>
            <a:ext cx="525018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891541" y="285750"/>
            <a:ext cx="63877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u-ES" altLang="eu-ES" sz="4400" dirty="0">
                <a:solidFill>
                  <a:srgbClr val="02428A"/>
                </a:solidFill>
              </a:rPr>
              <a:t>V. Marko Pedagogikoa</a:t>
            </a:r>
            <a:endParaRPr lang="es-ES" altLang="eu-ES" sz="4400" dirty="0">
              <a:solidFill>
                <a:srgbClr val="02428A"/>
              </a:solidFill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135381" y="1055191"/>
            <a:ext cx="6957059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SzPct val="45000"/>
              <a:buFontTx/>
              <a:buNone/>
            </a:pPr>
            <a:r>
              <a:rPr lang="es-ES" altLang="es-ES" sz="1400" b="1" dirty="0"/>
              <a:t>BALIO HEZKUNTZA </a:t>
            </a:r>
          </a:p>
          <a:p>
            <a:pPr lvl="2" algn="just" eaLnBrk="1" hangingPunct="1">
              <a:spcBef>
                <a:spcPct val="0"/>
              </a:spcBef>
              <a:buSzPct val="45000"/>
              <a:buFont typeface="Wingdings" charset="2"/>
              <a:buChar char="§"/>
            </a:pPr>
            <a:endParaRPr lang="es-ES" altLang="es-ES" sz="1400" dirty="0"/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r>
              <a:rPr lang="es-ES" altLang="es-ES" sz="1400" dirty="0" err="1"/>
              <a:t>Desiragarriak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diren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idealak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gizarte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edo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kultura</a:t>
            </a:r>
            <a:r>
              <a:rPr lang="es-ES" altLang="es-ES" sz="1400" dirty="0"/>
              <a:t> batean </a:t>
            </a:r>
            <a:r>
              <a:rPr lang="es-ES" altLang="es-ES" sz="1400" dirty="0" err="1"/>
              <a:t>denen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onespena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jasotzen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dutenak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portaera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zehatz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bat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bultzatzen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dutenak</a:t>
            </a:r>
            <a:r>
              <a:rPr lang="es-ES" altLang="es-ES" sz="1400" dirty="0"/>
              <a:t>. </a:t>
            </a:r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endParaRPr lang="es-ES" altLang="es-ES" sz="1400" dirty="0"/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r>
              <a:rPr lang="es-ES" altLang="es-ES" sz="1400" dirty="0" err="1"/>
              <a:t>Balioetan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hezten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ez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bada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ez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dago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benetako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heziketarik</a:t>
            </a:r>
            <a:r>
              <a:rPr lang="es-ES" altLang="es-ES" sz="1400" dirty="0"/>
              <a:t> (Ruiz eta Cabrera, 2004)</a:t>
            </a:r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endParaRPr lang="es-ES" altLang="es-ES" sz="1400" dirty="0"/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r>
              <a:rPr lang="es-ES" altLang="es-ES" sz="1400" dirty="0" err="1"/>
              <a:t>Kirolean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antolatutako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jarduerek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osotasunezko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garapena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bilatu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behar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dute</a:t>
            </a:r>
            <a:r>
              <a:rPr lang="es-ES" altLang="es-ES" sz="1400" dirty="0"/>
              <a:t>: </a:t>
            </a:r>
            <a:r>
              <a:rPr lang="es-ES" altLang="es-ES" sz="1400" dirty="0" err="1"/>
              <a:t>gorputzaren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arimaren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garapena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autoestimuarena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zentzu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etiko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morala</a:t>
            </a:r>
            <a:r>
              <a:rPr lang="es-ES" altLang="es-ES" sz="1400" dirty="0"/>
              <a:t>, ardura, </a:t>
            </a:r>
            <a:r>
              <a:rPr lang="es-ES" altLang="es-ES" sz="1400" dirty="0" err="1"/>
              <a:t>autonomia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hobetze</a:t>
            </a:r>
            <a:r>
              <a:rPr lang="es-ES" altLang="es-ES" sz="1400" dirty="0"/>
              <a:t> </a:t>
            </a:r>
            <a:r>
              <a:rPr lang="es-ES" altLang="es-ES" sz="1400" dirty="0" err="1"/>
              <a:t>sena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besteekin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erlazionatzea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denak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onartzea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lankidetza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elkarlana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arauak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onartzea</a:t>
            </a:r>
            <a:r>
              <a:rPr lang="es-ES" altLang="es-ES" sz="1400" dirty="0"/>
              <a:t>, ardura… Eta </a:t>
            </a:r>
            <a:r>
              <a:rPr lang="es-ES" altLang="es-ES" sz="1400" dirty="0" err="1"/>
              <a:t>hori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guztia</a:t>
            </a:r>
            <a:r>
              <a:rPr lang="es-ES" altLang="es-ES" sz="1400" dirty="0"/>
              <a:t> giro </a:t>
            </a:r>
            <a:r>
              <a:rPr lang="es-ES" altLang="es-ES" sz="1400" dirty="0" err="1"/>
              <a:t>ludiko</a:t>
            </a:r>
            <a:r>
              <a:rPr lang="es-ES" altLang="es-ES" sz="1400" dirty="0"/>
              <a:t> batean </a:t>
            </a:r>
            <a:r>
              <a:rPr lang="es-ES" altLang="es-ES" sz="1400" dirty="0" err="1"/>
              <a:t>gozatuz</a:t>
            </a:r>
            <a:r>
              <a:rPr lang="es-ES" altLang="es-ES" sz="1400" dirty="0"/>
              <a:t> </a:t>
            </a:r>
            <a:r>
              <a:rPr lang="es-ES" altLang="es-ES" sz="1400" dirty="0" err="1"/>
              <a:t>lortu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behar</a:t>
            </a:r>
            <a:r>
              <a:rPr lang="es-ES" altLang="es-ES" sz="1400" dirty="0"/>
              <a:t> da </a:t>
            </a:r>
            <a:r>
              <a:rPr lang="es-ES" altLang="es-ES" sz="1400" dirty="0" err="1"/>
              <a:t>aldi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berean</a:t>
            </a:r>
            <a:r>
              <a:rPr lang="es-ES" altLang="es-ES" sz="1400" dirty="0"/>
              <a:t> (Ruiz eta Cabrera, 2004 in </a:t>
            </a:r>
            <a:r>
              <a:rPr lang="es-ES" altLang="es-ES" sz="1400" dirty="0" err="1"/>
              <a:t>Zulaika</a:t>
            </a:r>
            <a:r>
              <a:rPr lang="es-ES" altLang="es-ES" sz="1400" dirty="0"/>
              <a:t>, 2015). </a:t>
            </a:r>
          </a:p>
          <a:p>
            <a:pPr lvl="3" algn="just" eaLnBrk="1" hangingPunct="1">
              <a:spcBef>
                <a:spcPct val="0"/>
              </a:spcBef>
              <a:buSzPct val="45000"/>
              <a:buFont typeface="Wingdings" charset="2"/>
              <a:buChar char="§"/>
            </a:pPr>
            <a:r>
              <a:rPr lang="es-ES" altLang="es-ES" sz="1400" dirty="0" err="1"/>
              <a:t>Autoezagutza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adierazpeneko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estrategiak</a:t>
            </a:r>
            <a:r>
              <a:rPr lang="es-ES" altLang="es-ES" sz="1400" dirty="0"/>
              <a:t>. </a:t>
            </a:r>
          </a:p>
          <a:p>
            <a:pPr lvl="3" algn="just" eaLnBrk="1" hangingPunct="1">
              <a:spcBef>
                <a:spcPct val="0"/>
              </a:spcBef>
              <a:buSzPct val="45000"/>
              <a:buFont typeface="Wingdings" charset="2"/>
              <a:buChar char="§"/>
            </a:pPr>
            <a:r>
              <a:rPr lang="es-ES" altLang="es-ES" sz="1400" dirty="0" err="1"/>
              <a:t>Irizpide</a:t>
            </a:r>
            <a:r>
              <a:rPr lang="es-ES" altLang="es-ES" sz="1400" dirty="0"/>
              <a:t> </a:t>
            </a:r>
            <a:r>
              <a:rPr lang="es-ES" altLang="es-ES" sz="1400" dirty="0" err="1"/>
              <a:t>morala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garatzeko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estrategiak</a:t>
            </a:r>
            <a:r>
              <a:rPr lang="es-ES" altLang="es-ES" sz="1400" dirty="0"/>
              <a:t> </a:t>
            </a:r>
          </a:p>
          <a:p>
            <a:pPr lvl="3" algn="just" eaLnBrk="1" hangingPunct="1">
              <a:spcBef>
                <a:spcPct val="0"/>
              </a:spcBef>
              <a:buSzPct val="45000"/>
              <a:buFont typeface="Wingdings" charset="2"/>
              <a:buChar char="§"/>
            </a:pPr>
            <a:r>
              <a:rPr lang="es-ES" altLang="es-ES" sz="1400" dirty="0" err="1"/>
              <a:t>Gaitasun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autoerregulatzaileak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garatzeko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estrategiak</a:t>
            </a:r>
            <a:r>
              <a:rPr lang="es-ES" altLang="es-ES" sz="1400" dirty="0"/>
              <a:t>. </a:t>
            </a:r>
          </a:p>
          <a:p>
            <a:pPr lvl="3" algn="just" eaLnBrk="1" hangingPunct="1">
              <a:spcBef>
                <a:spcPct val="0"/>
              </a:spcBef>
              <a:buSzPct val="45000"/>
              <a:buFont typeface="Wingdings" charset="2"/>
              <a:buChar char="§"/>
            </a:pPr>
            <a:r>
              <a:rPr lang="es-ES" altLang="es-ES" sz="1400" dirty="0" err="1"/>
              <a:t>Ikuspegi</a:t>
            </a:r>
            <a:r>
              <a:rPr lang="es-ES" altLang="es-ES" sz="1400" dirty="0"/>
              <a:t> </a:t>
            </a:r>
            <a:r>
              <a:rPr lang="es-ES" altLang="es-ES" sz="1400" dirty="0" err="1"/>
              <a:t>soziala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enpatia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garatzeko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estrategiak</a:t>
            </a:r>
            <a:r>
              <a:rPr lang="es-ES" altLang="es-ES" sz="1400" dirty="0"/>
              <a:t> </a:t>
            </a:r>
          </a:p>
          <a:p>
            <a:pPr lvl="3" algn="just" eaLnBrk="1" hangingPunct="1">
              <a:spcBef>
                <a:spcPct val="0"/>
              </a:spcBef>
              <a:buSzPct val="45000"/>
              <a:buFont typeface="Wingdings" charset="2"/>
              <a:buChar char="§"/>
            </a:pPr>
            <a:r>
              <a:rPr lang="es-ES" altLang="es-ES" sz="1400" dirty="0" err="1"/>
              <a:t>Moralaren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eremuan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adierazgarriak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diren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gaiak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aztertzeko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estrategiak</a:t>
            </a:r>
            <a:r>
              <a:rPr lang="es-ES" altLang="es-ES" sz="1400" dirty="0"/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u-ES" altLang="eu-ES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u-ES" altLang="eu-ES" sz="1400" dirty="0"/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73" y="1653540"/>
            <a:ext cx="385822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284289" y="571998"/>
            <a:ext cx="64423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u-ES" altLang="eu-ES" sz="4400" dirty="0">
                <a:solidFill>
                  <a:srgbClr val="02428A"/>
                </a:solidFill>
              </a:rPr>
              <a:t>V. Marko Pedagogikoa</a:t>
            </a:r>
            <a:endParaRPr lang="es-ES" altLang="eu-ES" sz="4400" dirty="0">
              <a:solidFill>
                <a:srgbClr val="02428A"/>
              </a:solidFill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479233" y="1341439"/>
            <a:ext cx="72009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SzPct val="45000"/>
              <a:buFontTx/>
              <a:buNone/>
              <a:defRPr/>
            </a:pPr>
            <a:r>
              <a:rPr lang="es-ES" sz="1400" b="1" dirty="0"/>
              <a:t>HEZKIDETZA</a:t>
            </a:r>
          </a:p>
          <a:p>
            <a:pPr lvl="2" algn="just" eaLnBrk="1" hangingPunct="1">
              <a:spcBef>
                <a:spcPct val="0"/>
              </a:spcBef>
              <a:buSzPct val="45000"/>
              <a:buFont typeface="Wingdings" charset="0"/>
              <a:buChar char="§"/>
              <a:defRPr/>
            </a:pPr>
            <a:endParaRPr lang="es-ES" sz="1400" dirty="0" smtClean="0"/>
          </a:p>
          <a:p>
            <a:pPr lvl="2" algn="just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sz="1400" dirty="0" err="1"/>
              <a:t>Hezkidetza</a:t>
            </a:r>
            <a:r>
              <a:rPr lang="es-ES" sz="1400" dirty="0"/>
              <a:t>: </a:t>
            </a:r>
            <a:r>
              <a:rPr lang="es-ES" sz="1400" dirty="0" err="1"/>
              <a:t>pertsona</a:t>
            </a:r>
            <a:r>
              <a:rPr lang="es-ES" sz="1400" dirty="0"/>
              <a:t> </a:t>
            </a:r>
            <a:r>
              <a:rPr lang="es-ES" sz="1400" dirty="0" err="1"/>
              <a:t>guztiak</a:t>
            </a:r>
            <a:r>
              <a:rPr lang="es-ES" sz="1400" dirty="0"/>
              <a:t> </a:t>
            </a:r>
            <a:r>
              <a:rPr lang="es-ES" sz="1400" dirty="0" err="1"/>
              <a:t>gizarte</a:t>
            </a:r>
            <a:r>
              <a:rPr lang="es-ES" sz="1400" dirty="0"/>
              <a:t> </a:t>
            </a:r>
            <a:r>
              <a:rPr lang="es-ES" sz="1400" dirty="0" err="1"/>
              <a:t>generoaren</a:t>
            </a:r>
            <a:r>
              <a:rPr lang="es-ES" sz="1400" dirty="0"/>
              <a:t> </a:t>
            </a:r>
            <a:r>
              <a:rPr lang="es-ES" sz="1400" dirty="0" err="1"/>
              <a:t>arabera</a:t>
            </a:r>
            <a:r>
              <a:rPr lang="es-ES" sz="1400" dirty="0"/>
              <a:t> </a:t>
            </a:r>
            <a:r>
              <a:rPr lang="es-ES" sz="1400" dirty="0" err="1"/>
              <a:t>hierarkizaturik</a:t>
            </a:r>
            <a:r>
              <a:rPr lang="es-ES" sz="1400" dirty="0"/>
              <a:t> </a:t>
            </a:r>
            <a:r>
              <a:rPr lang="es-ES" sz="1400" dirty="0" err="1"/>
              <a:t>ez</a:t>
            </a:r>
            <a:r>
              <a:rPr lang="es-ES" sz="1400" dirty="0"/>
              <a:t> </a:t>
            </a:r>
            <a:r>
              <a:rPr lang="es-ES" sz="1400" dirty="0" err="1"/>
              <a:t>dauden</a:t>
            </a:r>
            <a:r>
              <a:rPr lang="es-ES" sz="1400" dirty="0"/>
              <a:t> </a:t>
            </a:r>
            <a:r>
              <a:rPr lang="es-ES" sz="1400" dirty="0" err="1"/>
              <a:t>balio</a:t>
            </a:r>
            <a:r>
              <a:rPr lang="es-ES" sz="1400" dirty="0"/>
              <a:t>, </a:t>
            </a:r>
            <a:r>
              <a:rPr lang="es-ES" sz="1400" dirty="0" err="1"/>
              <a:t>portaera</a:t>
            </a:r>
            <a:r>
              <a:rPr lang="es-ES" sz="1400" dirty="0"/>
              <a:t>, </a:t>
            </a:r>
            <a:r>
              <a:rPr lang="es-ES" sz="1400" dirty="0" err="1"/>
              <a:t>arau</a:t>
            </a:r>
            <a:r>
              <a:rPr lang="es-ES" sz="1400" dirty="0"/>
              <a:t>, </a:t>
            </a:r>
            <a:r>
              <a:rPr lang="es-ES" sz="1400" dirty="0" err="1"/>
              <a:t>espektatiba</a:t>
            </a:r>
            <a:r>
              <a:rPr lang="es-ES" sz="1400" dirty="0"/>
              <a:t> sistema baten </a:t>
            </a:r>
            <a:r>
              <a:rPr lang="es-ES" sz="1400" dirty="0" err="1" smtClean="0"/>
              <a:t>barnean</a:t>
            </a:r>
            <a:r>
              <a:rPr lang="es-ES" sz="1400" dirty="0" smtClean="0"/>
              <a:t>, </a:t>
            </a:r>
            <a:r>
              <a:rPr lang="es-ES" sz="1400" dirty="0" err="1"/>
              <a:t>berdin</a:t>
            </a:r>
            <a:r>
              <a:rPr lang="es-ES" sz="1400" dirty="0"/>
              <a:t> </a:t>
            </a:r>
            <a:r>
              <a:rPr lang="es-ES" sz="1400" dirty="0" err="1"/>
              <a:t>prestatzea</a:t>
            </a:r>
            <a:r>
              <a:rPr lang="es-ES" sz="1400" dirty="0"/>
              <a:t> </a:t>
            </a:r>
            <a:r>
              <a:rPr lang="es-ES" sz="1400" dirty="0" smtClean="0"/>
              <a:t>da.</a:t>
            </a:r>
          </a:p>
          <a:p>
            <a:pPr lvl="2" algn="just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endParaRPr lang="es-ES" sz="1400" dirty="0"/>
          </a:p>
          <a:p>
            <a:pPr lvl="2" algn="just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sz="1400" dirty="0" err="1" smtClean="0"/>
              <a:t>Justizia</a:t>
            </a:r>
            <a:r>
              <a:rPr lang="es-ES" sz="1400" dirty="0" smtClean="0"/>
              <a:t> </a:t>
            </a:r>
            <a:r>
              <a:rPr lang="es-ES" sz="1400" dirty="0" err="1"/>
              <a:t>soziala</a:t>
            </a:r>
            <a:r>
              <a:rPr lang="es-ES" sz="1400" dirty="0"/>
              <a:t> eta </a:t>
            </a:r>
            <a:r>
              <a:rPr lang="es-ES" sz="1400" dirty="0" err="1"/>
              <a:t>garapen</a:t>
            </a:r>
            <a:r>
              <a:rPr lang="es-ES" sz="1400" dirty="0"/>
              <a:t> </a:t>
            </a:r>
            <a:r>
              <a:rPr lang="es-ES" sz="1400" dirty="0" err="1" smtClean="0"/>
              <a:t>osoaren</a:t>
            </a:r>
            <a:r>
              <a:rPr lang="es-ES" sz="1400" dirty="0" smtClean="0"/>
              <a:t> </a:t>
            </a:r>
            <a:r>
              <a:rPr lang="es-ES" sz="1400" dirty="0" err="1" smtClean="0"/>
              <a:t>eraginkortasuna</a:t>
            </a:r>
            <a:r>
              <a:rPr lang="es-ES" sz="1400" dirty="0" smtClean="0"/>
              <a:t> </a:t>
            </a:r>
            <a:r>
              <a:rPr lang="es-ES" sz="1400" dirty="0" err="1"/>
              <a:t>lortzeko</a:t>
            </a:r>
            <a:r>
              <a:rPr lang="es-ES" sz="1400" dirty="0"/>
              <a:t> </a:t>
            </a:r>
            <a:r>
              <a:rPr lang="es-ES" sz="1400" dirty="0" err="1"/>
              <a:t>beharrezkoa</a:t>
            </a:r>
            <a:r>
              <a:rPr lang="es-ES" sz="1400" dirty="0"/>
              <a:t> da</a:t>
            </a:r>
            <a:r>
              <a:rPr lang="es-ES" sz="1400" dirty="0" smtClean="0"/>
              <a:t>.</a:t>
            </a:r>
          </a:p>
          <a:p>
            <a:pPr marL="914400" lvl="2" indent="0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None/>
              <a:defRPr/>
            </a:pPr>
            <a:r>
              <a:rPr lang="es-ES" sz="1400" dirty="0" smtClean="0"/>
              <a:t> </a:t>
            </a:r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sz="1400" dirty="0" err="1" smtClean="0"/>
              <a:t>Estrategiak</a:t>
            </a:r>
            <a:r>
              <a:rPr lang="es-ES" sz="1400" dirty="0" smtClean="0"/>
              <a:t>: </a:t>
            </a:r>
          </a:p>
          <a:p>
            <a:pPr lvl="3" algn="just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sz="1400" dirty="0" err="1" smtClean="0"/>
              <a:t>Taldekatzeak</a:t>
            </a:r>
            <a:endParaRPr lang="es-ES" sz="1400" dirty="0" smtClean="0"/>
          </a:p>
          <a:p>
            <a:pPr lvl="3" algn="just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sz="1400" dirty="0" err="1" smtClean="0"/>
              <a:t>Espazioen</a:t>
            </a:r>
            <a:r>
              <a:rPr lang="es-ES" sz="1400" dirty="0" smtClean="0"/>
              <a:t> </a:t>
            </a:r>
            <a:r>
              <a:rPr lang="es-ES" sz="1400" dirty="0" err="1" smtClean="0"/>
              <a:t>erabilerak</a:t>
            </a:r>
            <a:endParaRPr lang="es-ES" sz="1400" dirty="0" smtClean="0"/>
          </a:p>
          <a:p>
            <a:pPr lvl="3" algn="just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sz="1400" dirty="0" err="1" smtClean="0"/>
              <a:t>Estereotipatutako</a:t>
            </a:r>
            <a:r>
              <a:rPr lang="es-ES" sz="1400" dirty="0" smtClean="0"/>
              <a:t> </a:t>
            </a:r>
            <a:r>
              <a:rPr lang="es-ES" sz="1400" dirty="0" err="1" smtClean="0"/>
              <a:t>ekitaldiak</a:t>
            </a:r>
            <a:endParaRPr lang="es-ES" sz="1400" dirty="0" smtClean="0"/>
          </a:p>
          <a:p>
            <a:pPr lvl="3" algn="just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sz="1400" dirty="0" err="1" smtClean="0"/>
              <a:t>Ikasteko</a:t>
            </a:r>
            <a:r>
              <a:rPr lang="es-ES" sz="1400" dirty="0" smtClean="0"/>
              <a:t> </a:t>
            </a:r>
            <a:r>
              <a:rPr lang="es-ES" sz="1400" dirty="0" err="1" smtClean="0"/>
              <a:t>gaitasunaren</a:t>
            </a:r>
            <a:r>
              <a:rPr lang="es-ES" sz="1400" dirty="0" smtClean="0"/>
              <a:t> </a:t>
            </a:r>
            <a:r>
              <a:rPr lang="es-ES" sz="1400" dirty="0" err="1" smtClean="0"/>
              <a:t>arabera</a:t>
            </a:r>
            <a:r>
              <a:rPr lang="es-ES" sz="1400" dirty="0" smtClean="0"/>
              <a:t> </a:t>
            </a:r>
            <a:r>
              <a:rPr lang="es-ES" sz="1400" dirty="0" err="1" smtClean="0"/>
              <a:t>tratu</a:t>
            </a:r>
            <a:r>
              <a:rPr lang="es-ES" sz="1400" dirty="0" smtClean="0"/>
              <a:t> </a:t>
            </a:r>
            <a:r>
              <a:rPr lang="es-ES" sz="1400" dirty="0" err="1" smtClean="0"/>
              <a:t>desberdina</a:t>
            </a:r>
            <a:r>
              <a:rPr lang="es-ES" sz="1400" dirty="0" smtClean="0"/>
              <a:t> </a:t>
            </a:r>
            <a:r>
              <a:rPr lang="es-ES" sz="1400" dirty="0" err="1" smtClean="0"/>
              <a:t>ez</a:t>
            </a:r>
            <a:r>
              <a:rPr lang="es-ES" sz="1400" dirty="0" smtClean="0"/>
              <a:t> </a:t>
            </a:r>
            <a:r>
              <a:rPr lang="es-ES" sz="1400" dirty="0" err="1" smtClean="0"/>
              <a:t>ematea</a:t>
            </a:r>
            <a:endParaRPr lang="es-ES" sz="1400" dirty="0" smtClean="0"/>
          </a:p>
          <a:p>
            <a:pPr lvl="3" algn="just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sz="1400" dirty="0" err="1" smtClean="0"/>
              <a:t>Taldean</a:t>
            </a:r>
            <a:r>
              <a:rPr lang="es-ES" sz="1400" dirty="0" smtClean="0"/>
              <a:t> </a:t>
            </a:r>
            <a:r>
              <a:rPr lang="es-ES" sz="1400" dirty="0" err="1" smtClean="0"/>
              <a:t>atentzio</a:t>
            </a:r>
            <a:r>
              <a:rPr lang="es-ES" sz="1400" dirty="0" smtClean="0"/>
              <a:t> eta </a:t>
            </a:r>
            <a:r>
              <a:rPr lang="es-ES" sz="1400" dirty="0" err="1" smtClean="0"/>
              <a:t>eskakizun</a:t>
            </a:r>
            <a:r>
              <a:rPr lang="es-ES" sz="1400" dirty="0" smtClean="0"/>
              <a:t> </a:t>
            </a:r>
            <a:r>
              <a:rPr lang="es-ES" sz="1400" dirty="0" err="1" smtClean="0"/>
              <a:t>maila</a:t>
            </a:r>
            <a:r>
              <a:rPr lang="es-ES" sz="1400" dirty="0" smtClean="0"/>
              <a:t> </a:t>
            </a:r>
            <a:r>
              <a:rPr lang="es-ES" sz="1400" dirty="0" err="1" smtClean="0"/>
              <a:t>desberdinak</a:t>
            </a:r>
            <a:r>
              <a:rPr lang="es-ES" sz="1400" dirty="0" smtClean="0"/>
              <a:t> </a:t>
            </a:r>
            <a:r>
              <a:rPr lang="es-ES" sz="1400" dirty="0" err="1" smtClean="0"/>
              <a:t>ez</a:t>
            </a:r>
            <a:r>
              <a:rPr lang="es-ES" sz="1400" dirty="0" smtClean="0"/>
              <a:t> </a:t>
            </a:r>
            <a:r>
              <a:rPr lang="es-ES" sz="1400" dirty="0" err="1" smtClean="0"/>
              <a:t>eskeintzea</a:t>
            </a:r>
            <a:endParaRPr lang="es-ES" sz="1400" dirty="0" smtClean="0"/>
          </a:p>
          <a:p>
            <a:pPr lvl="3" algn="just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sz="1400" dirty="0" smtClean="0"/>
              <a:t>Protagonismo </a:t>
            </a:r>
            <a:r>
              <a:rPr lang="es-ES" sz="1400" dirty="0" err="1" smtClean="0"/>
              <a:t>maila</a:t>
            </a:r>
            <a:r>
              <a:rPr lang="es-ES" sz="1400" dirty="0" smtClean="0"/>
              <a:t> </a:t>
            </a:r>
            <a:r>
              <a:rPr lang="es-ES" sz="1400" dirty="0" err="1" smtClean="0"/>
              <a:t>desberdinak</a:t>
            </a:r>
            <a:r>
              <a:rPr lang="es-ES" sz="1400" dirty="0" smtClean="0"/>
              <a:t> </a:t>
            </a:r>
            <a:r>
              <a:rPr lang="es-ES" sz="1400" dirty="0" err="1" smtClean="0"/>
              <a:t>ez</a:t>
            </a:r>
            <a:r>
              <a:rPr lang="es-ES" sz="1400" dirty="0" smtClean="0"/>
              <a:t> </a:t>
            </a:r>
            <a:r>
              <a:rPr lang="es-ES" sz="1400" dirty="0" err="1" smtClean="0"/>
              <a:t>ematea</a:t>
            </a:r>
            <a:endParaRPr lang="es-ES" sz="1400" dirty="0" smtClean="0"/>
          </a:p>
          <a:p>
            <a:pPr lvl="3" algn="just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sz="1400" dirty="0" err="1" smtClean="0"/>
              <a:t>Jokabide</a:t>
            </a:r>
            <a:r>
              <a:rPr lang="es-ES" sz="1400" dirty="0" smtClean="0"/>
              <a:t> </a:t>
            </a:r>
            <a:r>
              <a:rPr lang="es-ES" sz="1400" dirty="0" err="1" smtClean="0"/>
              <a:t>arau</a:t>
            </a:r>
            <a:r>
              <a:rPr lang="es-ES" sz="1400" dirty="0" smtClean="0"/>
              <a:t> eta </a:t>
            </a:r>
            <a:r>
              <a:rPr lang="es-ES" sz="1400" dirty="0" err="1" smtClean="0"/>
              <a:t>diziplina</a:t>
            </a:r>
            <a:r>
              <a:rPr lang="es-ES" sz="1400" dirty="0" smtClean="0"/>
              <a:t> </a:t>
            </a:r>
            <a:r>
              <a:rPr lang="es-ES" sz="1400" dirty="0" err="1" smtClean="0"/>
              <a:t>desberdinak</a:t>
            </a:r>
            <a:r>
              <a:rPr lang="es-ES" sz="1400" dirty="0" smtClean="0"/>
              <a:t> </a:t>
            </a:r>
            <a:r>
              <a:rPr lang="es-ES" sz="1400" dirty="0" err="1" smtClean="0"/>
              <a:t>ez</a:t>
            </a:r>
            <a:r>
              <a:rPr lang="es-ES" sz="1400" dirty="0" smtClean="0"/>
              <a:t> </a:t>
            </a:r>
            <a:r>
              <a:rPr lang="es-ES" sz="1400" dirty="0" err="1" smtClean="0"/>
              <a:t>lantzea</a:t>
            </a:r>
            <a:endParaRPr lang="es-ES" sz="1400" dirty="0" smtClean="0"/>
          </a:p>
          <a:p>
            <a:pPr lvl="3" algn="just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sz="1400" dirty="0" err="1" smtClean="0"/>
              <a:t>Hizkuntza</a:t>
            </a:r>
            <a:r>
              <a:rPr lang="es-ES" sz="1400" dirty="0" smtClean="0"/>
              <a:t> </a:t>
            </a:r>
            <a:r>
              <a:rPr lang="es-ES" sz="1400" dirty="0" err="1" smtClean="0"/>
              <a:t>egokia</a:t>
            </a:r>
            <a:r>
              <a:rPr lang="es-ES" sz="1400" dirty="0" smtClean="0"/>
              <a:t> </a:t>
            </a:r>
            <a:r>
              <a:rPr lang="es-ES" sz="1400" dirty="0" err="1" smtClean="0"/>
              <a:t>erabili</a:t>
            </a:r>
            <a:r>
              <a:rPr lang="es-ES" sz="1400" dirty="0" smtClean="0"/>
              <a:t> </a:t>
            </a:r>
          </a:p>
          <a:p>
            <a:pPr lvl="3" algn="just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sz="1400" dirty="0" smtClean="0"/>
              <a:t>…</a:t>
            </a:r>
            <a:endParaRPr lang="es-ES" sz="1400" dirty="0"/>
          </a:p>
          <a:p>
            <a:pPr lvl="2" algn="just" eaLnBrk="1" hangingPunct="1">
              <a:spcBef>
                <a:spcPct val="0"/>
              </a:spcBef>
              <a:buSzPct val="45000"/>
              <a:buFontTx/>
              <a:buNone/>
              <a:defRPr/>
            </a:pPr>
            <a:endParaRPr lang="es-ES" sz="1400" dirty="0"/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es-ES" altLang="es-ES" sz="14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u-ES" altLang="eu-ES" sz="14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u-ES" altLang="eu-ES" sz="1400" dirty="0"/>
          </a:p>
        </p:txBody>
      </p:sp>
      <p:pic>
        <p:nvPicPr>
          <p:cNvPr id="6" name="Irudi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926149" y="613410"/>
            <a:ext cx="62823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u-ES" altLang="eu-ES" sz="4400" dirty="0">
                <a:solidFill>
                  <a:srgbClr val="02428A"/>
                </a:solidFill>
              </a:rPr>
              <a:t>V. Marko Pedagogikoa</a:t>
            </a:r>
            <a:endParaRPr lang="es-ES" altLang="eu-ES" sz="4400" dirty="0">
              <a:solidFill>
                <a:srgbClr val="02428A"/>
              </a:solidFill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63893" y="1516841"/>
            <a:ext cx="567594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2" indent="0" algn="just">
              <a:spcBef>
                <a:spcPct val="0"/>
              </a:spcBef>
              <a:buSzPct val="45000"/>
              <a:buNone/>
              <a:defRPr/>
            </a:pPr>
            <a:r>
              <a:rPr lang="es-ES" sz="1400" b="1" dirty="0"/>
              <a:t>KONFIANTZAREN PEDAGOGIA</a:t>
            </a:r>
          </a:p>
          <a:p>
            <a:pPr lvl="2" algn="just" eaLnBrk="1" hangingPunct="1">
              <a:spcBef>
                <a:spcPct val="0"/>
              </a:spcBef>
              <a:buSzPct val="45000"/>
              <a:buFont typeface="Wingdings" charset="0"/>
              <a:buChar char="§"/>
              <a:defRPr/>
            </a:pPr>
            <a:endParaRPr lang="es-ES" sz="1400" dirty="0"/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0"/>
              <a:buChar char="§"/>
              <a:defRPr/>
            </a:pPr>
            <a:r>
              <a:rPr lang="es-ES" sz="1400" dirty="0" err="1"/>
              <a:t>Pertsonari</a:t>
            </a:r>
            <a:r>
              <a:rPr lang="es-ES" sz="1400" dirty="0"/>
              <a:t> </a:t>
            </a:r>
            <a:r>
              <a:rPr lang="es-ES" sz="1400" dirty="0" err="1"/>
              <a:t>bere</a:t>
            </a:r>
            <a:r>
              <a:rPr lang="es-ES" sz="1400" dirty="0"/>
              <a:t> </a:t>
            </a:r>
            <a:r>
              <a:rPr lang="es-ES" sz="1400" dirty="0" err="1"/>
              <a:t>hezkuntza</a:t>
            </a:r>
            <a:r>
              <a:rPr lang="es-ES" sz="1400" dirty="0"/>
              <a:t> </a:t>
            </a:r>
            <a:r>
              <a:rPr lang="es-ES" sz="1400" dirty="0" err="1"/>
              <a:t>ibilbidean</a:t>
            </a:r>
            <a:r>
              <a:rPr lang="es-ES" sz="1400" dirty="0"/>
              <a:t> </a:t>
            </a:r>
            <a:r>
              <a:rPr lang="es-ES" sz="1400" dirty="0" err="1"/>
              <a:t>bere</a:t>
            </a:r>
            <a:r>
              <a:rPr lang="es-ES" sz="1400" dirty="0"/>
              <a:t> </a:t>
            </a:r>
            <a:r>
              <a:rPr lang="es-ES" sz="1400" dirty="0" err="1"/>
              <a:t>buruarengan</a:t>
            </a:r>
            <a:r>
              <a:rPr lang="es-ES" sz="1400" dirty="0"/>
              <a:t>, </a:t>
            </a:r>
            <a:r>
              <a:rPr lang="es-ES" sz="1400" dirty="0" err="1"/>
              <a:t>besteeengan</a:t>
            </a:r>
            <a:r>
              <a:rPr lang="es-ES" sz="1400" dirty="0"/>
              <a:t> eta </a:t>
            </a:r>
            <a:r>
              <a:rPr lang="es-ES" sz="1400" dirty="0" err="1"/>
              <a:t>inguruarengan</a:t>
            </a:r>
            <a:r>
              <a:rPr lang="es-ES" sz="1400" dirty="0"/>
              <a:t> </a:t>
            </a:r>
            <a:r>
              <a:rPr lang="es-ES" sz="1400" dirty="0" err="1"/>
              <a:t>konfiantza</a:t>
            </a:r>
            <a:r>
              <a:rPr lang="es-ES" sz="1400" dirty="0"/>
              <a:t> izan </a:t>
            </a:r>
            <a:r>
              <a:rPr lang="es-ES" sz="1400" dirty="0" err="1"/>
              <a:t>dezan</a:t>
            </a:r>
            <a:r>
              <a:rPr lang="es-ES" sz="1400" dirty="0"/>
              <a:t> </a:t>
            </a:r>
            <a:r>
              <a:rPr lang="es-ES" sz="1400" dirty="0" err="1"/>
              <a:t>laguntzea</a:t>
            </a:r>
            <a:r>
              <a:rPr lang="es-ES" sz="1400" dirty="0"/>
              <a:t> </a:t>
            </a:r>
            <a:r>
              <a:rPr lang="es-ES" sz="1400" dirty="0" smtClean="0"/>
              <a:t>da.</a:t>
            </a:r>
            <a:endParaRPr lang="es-ES" sz="1400" dirty="0"/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0"/>
              <a:buChar char="§"/>
              <a:defRPr/>
            </a:pPr>
            <a:r>
              <a:rPr lang="es-ES" sz="1400" dirty="0" err="1"/>
              <a:t>Pertsona</a:t>
            </a:r>
            <a:r>
              <a:rPr lang="es-ES" sz="1400" dirty="0"/>
              <a:t> </a:t>
            </a:r>
            <a:r>
              <a:rPr lang="es-ES" sz="1400" dirty="0" err="1"/>
              <a:t>ulertzeko</a:t>
            </a:r>
            <a:r>
              <a:rPr lang="es-ES" sz="1400" dirty="0"/>
              <a:t> </a:t>
            </a:r>
            <a:r>
              <a:rPr lang="es-ES" sz="1400" dirty="0" err="1"/>
              <a:t>modu</a:t>
            </a:r>
            <a:r>
              <a:rPr lang="es-ES" sz="1400" dirty="0"/>
              <a:t> </a:t>
            </a:r>
            <a:r>
              <a:rPr lang="es-ES" sz="1400" dirty="0" err="1"/>
              <a:t>bat</a:t>
            </a:r>
            <a:r>
              <a:rPr lang="es-ES" sz="1400" dirty="0"/>
              <a:t> </a:t>
            </a:r>
            <a:r>
              <a:rPr lang="es-ES" sz="1400" dirty="0" err="1"/>
              <a:t>dago</a:t>
            </a:r>
            <a:r>
              <a:rPr lang="es-ES" sz="1400" dirty="0"/>
              <a:t>, </a:t>
            </a:r>
            <a:r>
              <a:rPr lang="es-ES" sz="1400" dirty="0" err="1"/>
              <a:t>norbanakoaren</a:t>
            </a:r>
            <a:r>
              <a:rPr lang="es-ES" sz="1400" dirty="0"/>
              <a:t> </a:t>
            </a:r>
            <a:r>
              <a:rPr lang="es-ES" sz="1400" dirty="0" err="1"/>
              <a:t>ikuskera</a:t>
            </a:r>
            <a:r>
              <a:rPr lang="es-ES" sz="1400" dirty="0"/>
              <a:t> </a:t>
            </a:r>
            <a:r>
              <a:rPr lang="es-ES" sz="1400" dirty="0" err="1"/>
              <a:t>zehatza</a:t>
            </a:r>
            <a:r>
              <a:rPr lang="es-ES" sz="1400" dirty="0"/>
              <a:t>.</a:t>
            </a:r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0"/>
              <a:buChar char="§"/>
              <a:defRPr/>
            </a:pPr>
            <a:r>
              <a:rPr lang="es-ES" sz="1400" dirty="0" err="1"/>
              <a:t>Konfiantza</a:t>
            </a:r>
            <a:r>
              <a:rPr lang="es-ES" sz="1400" dirty="0"/>
              <a:t> </a:t>
            </a:r>
            <a:r>
              <a:rPr lang="es-ES" sz="1400" dirty="0" err="1"/>
              <a:t>hori</a:t>
            </a:r>
            <a:r>
              <a:rPr lang="es-ES" sz="1400" dirty="0"/>
              <a:t> </a:t>
            </a:r>
            <a:r>
              <a:rPr lang="es-ES" sz="1400" dirty="0" err="1"/>
              <a:t>eraikitzen</a:t>
            </a:r>
            <a:r>
              <a:rPr lang="es-ES" sz="1400" dirty="0"/>
              <a:t> </a:t>
            </a:r>
            <a:r>
              <a:rPr lang="es-ES" sz="1400" dirty="0" err="1"/>
              <a:t>laguntzeko</a:t>
            </a:r>
            <a:r>
              <a:rPr lang="es-ES" sz="1400" dirty="0"/>
              <a:t> </a:t>
            </a:r>
            <a:r>
              <a:rPr lang="es-ES" sz="1400" dirty="0" err="1"/>
              <a:t>baldintza</a:t>
            </a:r>
            <a:r>
              <a:rPr lang="es-ES" sz="1400" dirty="0"/>
              <a:t> </a:t>
            </a:r>
            <a:r>
              <a:rPr lang="es-ES" sz="1400" dirty="0" err="1"/>
              <a:t>egokiak</a:t>
            </a:r>
            <a:r>
              <a:rPr lang="es-ES" sz="1400" dirty="0"/>
              <a:t> </a:t>
            </a:r>
            <a:r>
              <a:rPr lang="es-ES" sz="1400" dirty="0" err="1"/>
              <a:t>sortzea</a:t>
            </a:r>
            <a:r>
              <a:rPr lang="es-ES" sz="1400" dirty="0"/>
              <a:t> da </a:t>
            </a:r>
            <a:r>
              <a:rPr lang="es-ES" sz="1400" dirty="0" err="1"/>
              <a:t>hezitzaileen</a:t>
            </a:r>
            <a:r>
              <a:rPr lang="es-ES" sz="1400" dirty="0"/>
              <a:t> </a:t>
            </a:r>
            <a:r>
              <a:rPr lang="es-ES" sz="1400" dirty="0" err="1"/>
              <a:t>egitekoa</a:t>
            </a:r>
            <a:r>
              <a:rPr lang="es-ES" sz="1400" dirty="0"/>
              <a:t>.</a:t>
            </a:r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0"/>
              <a:buChar char="§"/>
              <a:defRPr/>
            </a:pPr>
            <a:r>
              <a:rPr lang="es-ES" sz="1400" dirty="0" err="1"/>
              <a:t>Haurren</a:t>
            </a:r>
            <a:r>
              <a:rPr lang="es-ES" sz="1400" dirty="0"/>
              <a:t> </a:t>
            </a:r>
            <a:r>
              <a:rPr lang="es-ES" sz="1400" dirty="0" err="1"/>
              <a:t>zaintza</a:t>
            </a:r>
            <a:r>
              <a:rPr lang="es-ES" sz="1400" dirty="0"/>
              <a:t> eta </a:t>
            </a:r>
            <a:r>
              <a:rPr lang="es-ES" sz="1400" dirty="0" err="1" smtClean="0"/>
              <a:t>behaketa</a:t>
            </a:r>
            <a:r>
              <a:rPr lang="es-ES" sz="1400" dirty="0" smtClean="0"/>
              <a:t>, </a:t>
            </a:r>
            <a:r>
              <a:rPr lang="es-ES" sz="1400" dirty="0" err="1"/>
              <a:t>gakoak</a:t>
            </a:r>
            <a:r>
              <a:rPr lang="es-ES" sz="1400" dirty="0"/>
              <a:t> </a:t>
            </a:r>
            <a:r>
              <a:rPr lang="es-ES" sz="1400" dirty="0" err="1"/>
              <a:t>izango</a:t>
            </a:r>
            <a:r>
              <a:rPr lang="es-ES" sz="1400" dirty="0"/>
              <a:t> </a:t>
            </a:r>
            <a:r>
              <a:rPr lang="es-ES" sz="1400" dirty="0" err="1"/>
              <a:t>dira</a:t>
            </a:r>
            <a:r>
              <a:rPr lang="es-ES" sz="1400" dirty="0"/>
              <a:t>. </a:t>
            </a:r>
          </a:p>
          <a:p>
            <a:pPr lvl="2" algn="just" eaLnBrk="1" hangingPunct="1">
              <a:spcBef>
                <a:spcPct val="0"/>
              </a:spcBef>
              <a:buSzPct val="45000"/>
              <a:buFont typeface="Wingdings" charset="0"/>
              <a:buChar char="§"/>
              <a:defRPr/>
            </a:pPr>
            <a:endParaRPr lang="es-ES" sz="1400" dirty="0"/>
          </a:p>
          <a:p>
            <a:pPr marL="914400" lvl="2" indent="0" algn="r">
              <a:spcBef>
                <a:spcPct val="0"/>
              </a:spcBef>
              <a:buSzPct val="45000"/>
              <a:buNone/>
              <a:defRPr/>
            </a:pPr>
            <a:r>
              <a:rPr lang="es-ES" sz="1400" dirty="0"/>
              <a:t>(Antero, 2015</a:t>
            </a:r>
            <a:r>
              <a:rPr lang="es-ES" sz="1400" dirty="0" smtClean="0"/>
              <a:t>) </a:t>
            </a:r>
            <a:endParaRPr lang="es-ES" sz="1400" dirty="0"/>
          </a:p>
          <a:p>
            <a:pPr lvl="2" algn="just" eaLnBrk="1" hangingPunct="1">
              <a:spcBef>
                <a:spcPct val="0"/>
              </a:spcBef>
              <a:buSzPct val="45000"/>
              <a:buFont typeface="Wingdings" charset="0"/>
              <a:buChar char="§"/>
              <a:defRPr/>
            </a:pPr>
            <a:endParaRPr lang="es-ES" altLang="es-ES" sz="1400" dirty="0"/>
          </a:p>
          <a:p>
            <a:pPr lvl="2" algn="just" eaLnBrk="1" hangingPunct="1">
              <a:spcBef>
                <a:spcPct val="0"/>
              </a:spcBef>
              <a:buSzPct val="45000"/>
              <a:buFont typeface="Wingdings" charset="0"/>
              <a:buChar char="§"/>
              <a:defRPr/>
            </a:pPr>
            <a:endParaRPr lang="eu-ES" altLang="eu-ES" sz="1400" dirty="0"/>
          </a:p>
          <a:p>
            <a:pPr lvl="2" algn="just" eaLnBrk="1" hangingPunct="1">
              <a:spcBef>
                <a:spcPct val="0"/>
              </a:spcBef>
              <a:buSzPct val="45000"/>
              <a:buFont typeface="Wingdings" charset="0"/>
              <a:buChar char="§"/>
              <a:defRPr/>
            </a:pPr>
            <a:endParaRPr lang="eu-ES" altLang="eu-ES" sz="1400" dirty="0"/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44" y="1516841"/>
            <a:ext cx="4558156" cy="30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781369" y="511671"/>
            <a:ext cx="83245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u-ES" altLang="eu-ES" sz="4400" dirty="0">
                <a:solidFill>
                  <a:srgbClr val="02428A"/>
                </a:solidFill>
              </a:rPr>
              <a:t>VI. Programaren sekuentziazioa</a:t>
            </a:r>
            <a:endParaRPr lang="es-ES" altLang="eu-ES" sz="4400" dirty="0">
              <a:solidFill>
                <a:srgbClr val="02428A"/>
              </a:solidFill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424113" y="1069975"/>
            <a:ext cx="72009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2" indent="0" algn="just">
              <a:spcBef>
                <a:spcPct val="0"/>
              </a:spcBef>
              <a:buSzPct val="45000"/>
              <a:buNone/>
              <a:defRPr/>
            </a:pPr>
            <a:endParaRPr lang="es-ES" sz="1400" dirty="0"/>
          </a:p>
          <a:p>
            <a:pPr lvl="2" algn="just" eaLnBrk="1" hangingPunct="1">
              <a:spcBef>
                <a:spcPct val="0"/>
              </a:spcBef>
              <a:buSzPct val="45000"/>
              <a:buFont typeface="Wingdings" charset="0"/>
              <a:buChar char="§"/>
              <a:defRPr/>
            </a:pPr>
            <a:endParaRPr lang="es-ES" sz="1400" dirty="0"/>
          </a:p>
          <a:p>
            <a:pPr lvl="2" algn="just" eaLnBrk="1" hangingPunct="1">
              <a:spcBef>
                <a:spcPct val="0"/>
              </a:spcBef>
              <a:buSzPct val="45000"/>
              <a:buFont typeface="Wingdings" charset="0"/>
              <a:buChar char="§"/>
              <a:defRPr/>
            </a:pPr>
            <a:endParaRPr lang="es-ES" altLang="es-ES" sz="1400" dirty="0"/>
          </a:p>
          <a:p>
            <a:pPr lvl="2" algn="just" eaLnBrk="1" hangingPunct="1">
              <a:spcBef>
                <a:spcPct val="0"/>
              </a:spcBef>
              <a:buSzPct val="45000"/>
              <a:buFont typeface="Wingdings" charset="0"/>
              <a:buChar char="§"/>
              <a:defRPr/>
            </a:pPr>
            <a:endParaRPr lang="eu-ES" altLang="eu-ES" sz="1400" dirty="0"/>
          </a:p>
          <a:p>
            <a:pPr lvl="2" algn="just" eaLnBrk="1" hangingPunct="1">
              <a:spcBef>
                <a:spcPct val="0"/>
              </a:spcBef>
              <a:buSzPct val="45000"/>
              <a:buFont typeface="Wingdings" charset="0"/>
              <a:buChar char="§"/>
              <a:defRPr/>
            </a:pPr>
            <a:endParaRPr lang="eu-ES" altLang="eu-ES" sz="1400" dirty="0"/>
          </a:p>
        </p:txBody>
      </p:sp>
      <p:pic>
        <p:nvPicPr>
          <p:cNvPr id="7" name="Irudi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812706"/>
              </p:ext>
            </p:extLst>
          </p:nvPr>
        </p:nvGraphicFramePr>
        <p:xfrm>
          <a:off x="1836004" y="1605276"/>
          <a:ext cx="8495527" cy="1678612"/>
        </p:xfrm>
        <a:graphic>
          <a:graphicData uri="http://schemas.openxmlformats.org/drawingml/2006/table">
            <a:tbl>
              <a:tblPr/>
              <a:tblGrid>
                <a:gridCol w="574155"/>
                <a:gridCol w="795092"/>
                <a:gridCol w="795092"/>
                <a:gridCol w="773985"/>
                <a:gridCol w="795092"/>
                <a:gridCol w="795092"/>
                <a:gridCol w="1096946"/>
                <a:gridCol w="1096946"/>
                <a:gridCol w="1773127"/>
              </a:tblGrid>
              <a:tr h="141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 dirty="0">
                          <a:latin typeface="Calibri"/>
                          <a:ea typeface="Calibri"/>
                          <a:cs typeface="Times"/>
                        </a:rPr>
                        <a:t>1.urtea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Ni gu dantza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Ni, zu eta gu jokatzen eta jolasten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Gu eta zu kalean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1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Saioak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Urria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Azaroa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Abendua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Urtarrila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Otsaila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Martxoa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Apirila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Maiatza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1. 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 New Roman"/>
                        </a:rPr>
                        <a:t>Kolaborazioa 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 New Roman"/>
                        </a:rPr>
                        <a:t>Kolaborazioa II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700">
                        <a:latin typeface="Calibri"/>
                        <a:ea typeface="Calibri"/>
                        <a:cs typeface="Time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Bakarka II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 New Roman"/>
                        </a:rPr>
                        <a:t>Kolaborazioa IV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Espazio ez-formal instituzionalizatuak 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"/>
                        </a:rPr>
                        <a:t>Kolaborazio-oposizioa II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1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1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1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1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Bakarka 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Adierazpena 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Adierazpena II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 New Roman"/>
                        </a:rPr>
                        <a:t>Kolaborazioa III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"/>
                        </a:rPr>
                        <a:t>Buruz-buru 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"/>
                        </a:rPr>
                        <a:t>Kolaborazio-oposizioa 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"/>
                        </a:rPr>
                        <a:t>Buruz-buru II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 err="1">
                          <a:latin typeface="Calibri"/>
                          <a:ea typeface="Calibri"/>
                          <a:cs typeface="Times"/>
                        </a:rPr>
                        <a:t>Espazio</a:t>
                      </a:r>
                      <a:r>
                        <a:rPr lang="es-ES_tradnl" sz="700" dirty="0">
                          <a:latin typeface="Calibri"/>
                          <a:ea typeface="Calibri"/>
                          <a:cs typeface="Times"/>
                        </a:rPr>
                        <a:t> </a:t>
                      </a:r>
                      <a:r>
                        <a:rPr lang="es-ES_tradnl" sz="700" dirty="0" err="1">
                          <a:latin typeface="Calibri"/>
                          <a:ea typeface="Calibri"/>
                          <a:cs typeface="Times"/>
                        </a:rPr>
                        <a:t>ez</a:t>
                      </a:r>
                      <a:r>
                        <a:rPr lang="es-ES_tradnl" sz="700" dirty="0">
                          <a:latin typeface="Calibri"/>
                          <a:ea typeface="Calibri"/>
                          <a:cs typeface="Times"/>
                        </a:rPr>
                        <a:t>-formal </a:t>
                      </a:r>
                      <a:r>
                        <a:rPr lang="es-ES_tradnl" sz="700" dirty="0" err="1">
                          <a:latin typeface="Calibri"/>
                          <a:ea typeface="Calibri"/>
                          <a:cs typeface="Times"/>
                        </a:rPr>
                        <a:t>instituzionalizatuak</a:t>
                      </a:r>
                      <a:r>
                        <a:rPr lang="es-ES_tradnl" sz="700" dirty="0">
                          <a:latin typeface="Calibri"/>
                          <a:ea typeface="Calibri"/>
                          <a:cs typeface="Times"/>
                        </a:rPr>
                        <a:t> II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1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1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1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1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Topaketa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700">
                        <a:latin typeface="Calibri"/>
                        <a:ea typeface="Calibri"/>
                        <a:cs typeface="Time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700">
                        <a:latin typeface="Calibri"/>
                        <a:ea typeface="Calibri"/>
                        <a:cs typeface="Time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Zirkoa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700">
                        <a:latin typeface="Calibri"/>
                        <a:ea typeface="Calibri"/>
                        <a:cs typeface="Time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700">
                        <a:latin typeface="Calibri"/>
                        <a:ea typeface="Calibri"/>
                        <a:cs typeface="Time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Euskal joko eta jolasak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700">
                        <a:latin typeface="Calibri"/>
                        <a:ea typeface="Calibri"/>
                        <a:cs typeface="Time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 dirty="0" err="1">
                          <a:latin typeface="Calibri"/>
                          <a:ea typeface="Calibri"/>
                          <a:cs typeface="Times"/>
                        </a:rPr>
                        <a:t>Ginkana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559752"/>
              </p:ext>
            </p:extLst>
          </p:nvPr>
        </p:nvGraphicFramePr>
        <p:xfrm>
          <a:off x="1836004" y="3283889"/>
          <a:ext cx="8495528" cy="1739368"/>
        </p:xfrm>
        <a:graphic>
          <a:graphicData uri="http://schemas.openxmlformats.org/drawingml/2006/table">
            <a:tbl>
              <a:tblPr/>
              <a:tblGrid>
                <a:gridCol w="572024"/>
                <a:gridCol w="792140"/>
                <a:gridCol w="792140"/>
                <a:gridCol w="771110"/>
                <a:gridCol w="792140"/>
                <a:gridCol w="792140"/>
                <a:gridCol w="1092873"/>
                <a:gridCol w="1092873"/>
                <a:gridCol w="1798088"/>
              </a:tblGrid>
              <a:tr h="146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 dirty="0">
                          <a:latin typeface="Calibri"/>
                          <a:ea typeface="Calibri"/>
                          <a:cs typeface="Times"/>
                        </a:rPr>
                        <a:t>2.urtea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Ni gu dantza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Ni, zu eta gu jokatzen eta jolasten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Gu eta zu kalean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6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Saioak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Urria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Azaroa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Abendua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Urtarrila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Otsaila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Martxoa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Apirila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b="1">
                          <a:latin typeface="Calibri"/>
                          <a:ea typeface="Calibri"/>
                          <a:cs typeface="Times"/>
                        </a:rPr>
                        <a:t>Maiatza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1. 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 New Roman"/>
                        </a:rPr>
                        <a:t>Kolaborazioa V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 New Roman"/>
                        </a:rPr>
                        <a:t>Kolaborazioa VI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700">
                        <a:latin typeface="Calibri"/>
                        <a:ea typeface="Calibri"/>
                        <a:cs typeface="Time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Bakarka IV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 New Roman"/>
                        </a:rPr>
                        <a:t>Kolaborazioa VIII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Espazio ez-formal instituzionalizatuak III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 err="1">
                          <a:latin typeface="Calibri"/>
                          <a:ea typeface="Calibri"/>
                          <a:cs typeface="Times"/>
                        </a:rPr>
                        <a:t>Kolaborazio-oposizioa</a:t>
                      </a:r>
                      <a:r>
                        <a:rPr lang="en-US" sz="700" dirty="0">
                          <a:latin typeface="Calibri"/>
                          <a:ea typeface="Calibri"/>
                          <a:cs typeface="Times"/>
                        </a:rPr>
                        <a:t> IV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6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6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6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6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Bakarka III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Adierazpena III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Adierazpena IV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 New Roman"/>
                        </a:rPr>
                        <a:t>Kolaborazioa VII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"/>
                        </a:rPr>
                        <a:t>Buruz-buru III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"/>
                        </a:rPr>
                        <a:t>Kolaborazio-oposizioa III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"/>
                        </a:rPr>
                        <a:t>Buruz-buru IV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Espazio ez-formal instituzionalizatuak IV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6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6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6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6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Topaketa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700">
                        <a:latin typeface="Calibri"/>
                        <a:ea typeface="Calibri"/>
                        <a:cs typeface="Time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700">
                        <a:latin typeface="Calibri"/>
                        <a:ea typeface="Calibri"/>
                        <a:cs typeface="Time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Dantza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700">
                        <a:latin typeface="Calibri"/>
                        <a:ea typeface="Calibri"/>
                        <a:cs typeface="Time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700">
                        <a:latin typeface="Calibri"/>
                        <a:ea typeface="Calibri"/>
                        <a:cs typeface="Time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latin typeface="Calibri"/>
                          <a:ea typeface="Calibri"/>
                          <a:cs typeface="Times"/>
                        </a:rPr>
                        <a:t>Joko moldatuak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700">
                        <a:latin typeface="Calibri"/>
                        <a:ea typeface="Calibri"/>
                        <a:cs typeface="Time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 dirty="0" err="1">
                          <a:latin typeface="Calibri"/>
                          <a:ea typeface="Calibri"/>
                          <a:cs typeface="Times"/>
                        </a:rPr>
                        <a:t>Joko</a:t>
                      </a:r>
                      <a:r>
                        <a:rPr lang="es-ES_tradnl" sz="700" dirty="0">
                          <a:latin typeface="Calibri"/>
                          <a:ea typeface="Calibri"/>
                          <a:cs typeface="Times"/>
                        </a:rPr>
                        <a:t> </a:t>
                      </a:r>
                      <a:r>
                        <a:rPr lang="es-ES_tradnl" sz="700" dirty="0" err="1">
                          <a:latin typeface="Calibri"/>
                          <a:ea typeface="Calibri"/>
                          <a:cs typeface="Times"/>
                        </a:rPr>
                        <a:t>moldatuak</a:t>
                      </a:r>
                      <a:r>
                        <a:rPr lang="es-ES_tradnl" sz="700" dirty="0">
                          <a:latin typeface="Calibri"/>
                          <a:ea typeface="Calibri"/>
                          <a:cs typeface="Times"/>
                        </a:rPr>
                        <a:t>: </a:t>
                      </a:r>
                      <a:r>
                        <a:rPr lang="es-ES_tradnl" sz="700" dirty="0" err="1">
                          <a:latin typeface="Calibri"/>
                          <a:ea typeface="Calibri"/>
                          <a:cs typeface="Times"/>
                        </a:rPr>
                        <a:t>espazio</a:t>
                      </a:r>
                      <a:r>
                        <a:rPr lang="es-ES_tradnl" sz="700" dirty="0">
                          <a:latin typeface="Calibri"/>
                          <a:ea typeface="Calibri"/>
                          <a:cs typeface="Times"/>
                        </a:rPr>
                        <a:t> </a:t>
                      </a:r>
                      <a:r>
                        <a:rPr lang="es-ES_tradnl" sz="700" dirty="0" err="1">
                          <a:latin typeface="Calibri"/>
                          <a:ea typeface="Calibri"/>
                          <a:cs typeface="Times"/>
                        </a:rPr>
                        <a:t>publikoan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4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171894" y="307975"/>
            <a:ext cx="2759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u-ES" altLang="eu-ES" sz="4400" dirty="0">
                <a:solidFill>
                  <a:srgbClr val="02428A"/>
                </a:solidFill>
              </a:rPr>
              <a:t>VI. Saioak</a:t>
            </a:r>
            <a:endParaRPr lang="es-ES" altLang="eu-ES" sz="4400" dirty="0">
              <a:solidFill>
                <a:srgbClr val="02428A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985011" y="2975793"/>
            <a:ext cx="6913563" cy="34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0"/>
              </a:spcBef>
              <a:buFontTx/>
              <a:buChar char="-"/>
              <a:defRPr/>
            </a:pPr>
            <a:endParaRPr lang="es-ES" altLang="es-ES" sz="2000" dirty="0"/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Font typeface="Wingdings" charset="2"/>
              <a:buChar char="§"/>
              <a:defRPr/>
            </a:pPr>
            <a:r>
              <a:rPr lang="es-ES" altLang="es-ES" sz="1400" dirty="0" err="1"/>
              <a:t>Sekuentzia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bakoitza</a:t>
            </a:r>
            <a:r>
              <a:rPr lang="es-ES" altLang="es-ES" sz="1400" dirty="0"/>
              <a:t> 4 </a:t>
            </a:r>
            <a:r>
              <a:rPr lang="es-ES" altLang="es-ES" sz="1400" dirty="0" err="1"/>
              <a:t>saioz</a:t>
            </a:r>
            <a:r>
              <a:rPr lang="es-ES" altLang="es-ES" sz="1400" dirty="0"/>
              <a:t> </a:t>
            </a:r>
            <a:r>
              <a:rPr lang="es-ES" altLang="es-ES" sz="1400" dirty="0" err="1"/>
              <a:t>osatuta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egongo</a:t>
            </a:r>
            <a:r>
              <a:rPr lang="es-ES" altLang="es-ES" sz="1400" dirty="0"/>
              <a:t> da.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Font typeface="Wingdings" charset="2"/>
              <a:buChar char="§"/>
              <a:defRPr/>
            </a:pPr>
            <a:endParaRPr lang="es-ES" altLang="es-ES" sz="1400" dirty="0"/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Font typeface="Wingdings" charset="2"/>
              <a:buChar char="§"/>
              <a:defRPr/>
            </a:pPr>
            <a:r>
              <a:rPr lang="es-ES" altLang="es-ES" sz="1400" dirty="0" err="1"/>
              <a:t>Saio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bakoitzak</a:t>
            </a:r>
            <a:r>
              <a:rPr lang="es-ES" altLang="es-ES" sz="1400" dirty="0"/>
              <a:t> 60</a:t>
            </a:r>
            <a:r>
              <a:rPr lang="ja-JP" altLang="es-ES" sz="1400" dirty="0" smtClean="0"/>
              <a:t>’ </a:t>
            </a:r>
            <a:r>
              <a:rPr lang="es-ES" altLang="ja-JP" sz="1400" dirty="0" err="1" smtClean="0"/>
              <a:t>iraupena</a:t>
            </a:r>
            <a:r>
              <a:rPr lang="es-ES" altLang="ja-JP" sz="1400" dirty="0" smtClean="0"/>
              <a:t> </a:t>
            </a:r>
            <a:r>
              <a:rPr lang="es-ES" altLang="ja-JP" sz="1400" dirty="0" err="1" smtClean="0"/>
              <a:t>izango</a:t>
            </a:r>
            <a:r>
              <a:rPr lang="es-ES" altLang="ja-JP" sz="1400" dirty="0" smtClean="0"/>
              <a:t> du.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Tx/>
              <a:buChar char="-"/>
              <a:defRPr/>
            </a:pPr>
            <a:endParaRPr lang="es-ES" altLang="es-ES" sz="1400" dirty="0"/>
          </a:p>
          <a:p>
            <a:pPr marL="1085850" lvl="1" indent="-342900">
              <a:lnSpc>
                <a:spcPct val="80000"/>
              </a:lnSpc>
              <a:spcBef>
                <a:spcPct val="0"/>
              </a:spcBef>
              <a:buSzPct val="100000"/>
              <a:buFont typeface="Arial" charset="0"/>
              <a:buChar char="•"/>
              <a:defRPr/>
            </a:pPr>
            <a:r>
              <a:rPr lang="es-ES" altLang="es-ES" sz="1400" dirty="0" err="1"/>
              <a:t>Bakarka</a:t>
            </a:r>
            <a:r>
              <a:rPr lang="es-ES" altLang="es-ES" sz="1400" dirty="0"/>
              <a:t>: </a:t>
            </a:r>
            <a:r>
              <a:rPr lang="es-ES" altLang="es-ES" sz="1400" dirty="0" smtClean="0"/>
              <a:t>4 </a:t>
            </a:r>
            <a:r>
              <a:rPr lang="es-ES" altLang="es-ES" sz="1400" dirty="0"/>
              <a:t>SD </a:t>
            </a:r>
            <a:r>
              <a:rPr lang="es-ES" altLang="es-ES" sz="1400" dirty="0" smtClean="0"/>
              <a:t>(16 </a:t>
            </a:r>
            <a:r>
              <a:rPr lang="es-ES" altLang="es-ES" sz="1400" dirty="0" err="1"/>
              <a:t>saio</a:t>
            </a:r>
            <a:r>
              <a:rPr lang="es-ES" altLang="es-ES" sz="1400" dirty="0"/>
              <a:t>)</a:t>
            </a:r>
          </a:p>
          <a:p>
            <a:pPr marL="1085850" lvl="1" indent="-342900">
              <a:lnSpc>
                <a:spcPct val="80000"/>
              </a:lnSpc>
              <a:spcBef>
                <a:spcPct val="0"/>
              </a:spcBef>
              <a:buSzPct val="100000"/>
              <a:buFont typeface="Arial" charset="0"/>
              <a:buChar char="•"/>
              <a:defRPr/>
            </a:pPr>
            <a:r>
              <a:rPr lang="es-ES" altLang="es-ES" sz="1400" dirty="0" err="1"/>
              <a:t>Buruz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buruko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ekintzak</a:t>
            </a:r>
            <a:r>
              <a:rPr lang="es-ES" altLang="es-ES" sz="1400" dirty="0"/>
              <a:t>: 4 SD (16 </a:t>
            </a:r>
            <a:r>
              <a:rPr lang="es-ES" altLang="es-ES" sz="1400" dirty="0" err="1"/>
              <a:t>saio</a:t>
            </a:r>
            <a:r>
              <a:rPr lang="es-ES" altLang="es-ES" sz="1400" dirty="0"/>
              <a:t>)</a:t>
            </a:r>
          </a:p>
          <a:p>
            <a:pPr marL="1085850" lvl="1" indent="-342900">
              <a:lnSpc>
                <a:spcPct val="80000"/>
              </a:lnSpc>
              <a:spcBef>
                <a:spcPct val="0"/>
              </a:spcBef>
              <a:buSzPct val="100000"/>
              <a:buFont typeface="Arial" charset="0"/>
              <a:buChar char="•"/>
              <a:defRPr/>
            </a:pPr>
            <a:r>
              <a:rPr lang="es-ES" altLang="es-ES" sz="1400" dirty="0" err="1"/>
              <a:t>Kooperaziozko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ekintzak</a:t>
            </a:r>
            <a:r>
              <a:rPr lang="es-ES" altLang="es-ES" sz="1400" dirty="0"/>
              <a:t>: 8 SD (32 </a:t>
            </a:r>
            <a:r>
              <a:rPr lang="es-ES" altLang="es-ES" sz="1400" dirty="0" err="1"/>
              <a:t>saio</a:t>
            </a:r>
            <a:r>
              <a:rPr lang="es-ES" altLang="es-ES" sz="1400" dirty="0"/>
              <a:t>)</a:t>
            </a:r>
          </a:p>
          <a:p>
            <a:pPr marL="1085850" lvl="1" indent="-342900">
              <a:lnSpc>
                <a:spcPct val="80000"/>
              </a:lnSpc>
              <a:spcBef>
                <a:spcPct val="0"/>
              </a:spcBef>
              <a:buSzPct val="100000"/>
              <a:buFont typeface="Arial" charset="0"/>
              <a:buChar char="•"/>
              <a:defRPr/>
            </a:pPr>
            <a:r>
              <a:rPr lang="es-ES" altLang="es-ES" sz="1400" dirty="0" err="1" smtClean="0"/>
              <a:t>Oposizio-kolaborazioko</a:t>
            </a:r>
            <a:r>
              <a:rPr lang="es-ES" altLang="es-ES" sz="1400" dirty="0" smtClean="0"/>
              <a:t> </a:t>
            </a:r>
            <a:r>
              <a:rPr lang="es-ES" altLang="es-ES" sz="1400" dirty="0" err="1"/>
              <a:t>ekintzak</a:t>
            </a:r>
            <a:r>
              <a:rPr lang="es-ES" altLang="es-ES" sz="1400" dirty="0"/>
              <a:t>: 4 SD (16 </a:t>
            </a:r>
            <a:r>
              <a:rPr lang="es-ES" altLang="es-ES" sz="1400" dirty="0" err="1"/>
              <a:t>saio</a:t>
            </a:r>
            <a:r>
              <a:rPr lang="es-ES" altLang="es-ES" sz="1400" dirty="0"/>
              <a:t>)</a:t>
            </a:r>
          </a:p>
          <a:p>
            <a:pPr marL="1085850" lvl="1" indent="-342900">
              <a:lnSpc>
                <a:spcPct val="80000"/>
              </a:lnSpc>
              <a:spcBef>
                <a:spcPct val="0"/>
              </a:spcBef>
              <a:buSzPct val="100000"/>
              <a:buFont typeface="Arial" charset="0"/>
              <a:buChar char="•"/>
              <a:defRPr/>
            </a:pPr>
            <a:r>
              <a:rPr lang="es-ES" altLang="es-ES" sz="1400" dirty="0" err="1" smtClean="0"/>
              <a:t>Ziurgabetasuna</a:t>
            </a:r>
            <a:r>
              <a:rPr lang="es-ES" altLang="es-ES" sz="1400" dirty="0" smtClean="0"/>
              <a:t> (</a:t>
            </a:r>
            <a:r>
              <a:rPr lang="es-ES" altLang="es-ES" sz="1400" dirty="0" err="1" smtClean="0"/>
              <a:t>Espazio</a:t>
            </a:r>
            <a:r>
              <a:rPr lang="es-ES" altLang="es-ES" sz="1400" dirty="0" smtClean="0"/>
              <a:t> </a:t>
            </a:r>
            <a:r>
              <a:rPr lang="es-ES" altLang="es-ES" sz="1400" dirty="0" err="1"/>
              <a:t>ez</a:t>
            </a:r>
            <a:r>
              <a:rPr lang="es-ES" altLang="es-ES" sz="1400" dirty="0"/>
              <a:t>-formal </a:t>
            </a:r>
            <a:r>
              <a:rPr lang="es-ES" altLang="es-ES" sz="1400" dirty="0" err="1" smtClean="0"/>
              <a:t>instituzionalizatuetako</a:t>
            </a:r>
            <a:r>
              <a:rPr lang="es-ES" altLang="es-ES" sz="1400" dirty="0" smtClean="0"/>
              <a:t>) </a:t>
            </a:r>
            <a:r>
              <a:rPr lang="es-ES" altLang="es-ES" sz="1400" dirty="0" err="1" smtClean="0"/>
              <a:t>ekintzak</a:t>
            </a:r>
            <a:r>
              <a:rPr lang="es-ES" altLang="es-ES" sz="1400" dirty="0"/>
              <a:t>: 4 SD (16 </a:t>
            </a:r>
            <a:r>
              <a:rPr lang="es-ES" altLang="es-ES" sz="1400" dirty="0" err="1"/>
              <a:t>saio</a:t>
            </a:r>
            <a:r>
              <a:rPr lang="es-ES" altLang="es-ES" sz="1400" dirty="0"/>
              <a:t>)</a:t>
            </a:r>
          </a:p>
          <a:p>
            <a:pPr marL="1085850" lvl="1" indent="-342900">
              <a:lnSpc>
                <a:spcPct val="80000"/>
              </a:lnSpc>
              <a:spcBef>
                <a:spcPct val="0"/>
              </a:spcBef>
              <a:buSzPct val="100000"/>
              <a:buFont typeface="Arial" charset="0"/>
              <a:buChar char="•"/>
              <a:defRPr/>
            </a:pPr>
            <a:r>
              <a:rPr lang="es-ES" altLang="es-ES" sz="1400" dirty="0" err="1"/>
              <a:t>Adierazpen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ekintzak</a:t>
            </a:r>
            <a:r>
              <a:rPr lang="es-ES" altLang="es-ES" sz="1400" dirty="0"/>
              <a:t>: 4 SD (16 </a:t>
            </a:r>
            <a:r>
              <a:rPr lang="es-ES" altLang="es-ES" sz="1400" dirty="0" err="1"/>
              <a:t>saio</a:t>
            </a:r>
            <a:r>
              <a:rPr lang="es-ES" altLang="es-ES" sz="1400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u-ES" altLang="eu-ES" sz="20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u-ES" altLang="eu-ES" sz="20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u-ES" altLang="eu-ES" sz="20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u-ES" sz="2000" dirty="0"/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54" y="1077416"/>
            <a:ext cx="7543220" cy="18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714694" y="643117"/>
            <a:ext cx="46442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u-ES" altLang="eu-ES" sz="4400" dirty="0">
                <a:solidFill>
                  <a:srgbClr val="02428A"/>
                </a:solidFill>
              </a:rPr>
              <a:t>VII. Kontutan izan</a:t>
            </a:r>
            <a:endParaRPr lang="es-ES" altLang="eu-ES" sz="4400" dirty="0">
              <a:solidFill>
                <a:srgbClr val="02428A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86094" y="1586810"/>
            <a:ext cx="5975665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0"/>
              </a:spcBef>
              <a:buFontTx/>
              <a:buChar char="-"/>
              <a:defRPr/>
            </a:pPr>
            <a:endParaRPr lang="es-ES" altLang="es-ES" sz="2000" dirty="0"/>
          </a:p>
          <a:p>
            <a:pPr lvl="2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dirty="0" err="1"/>
              <a:t>Saioen</a:t>
            </a:r>
            <a:r>
              <a:rPr lang="es-ES" sz="1400" dirty="0"/>
              <a:t> </a:t>
            </a:r>
            <a:r>
              <a:rPr lang="es-ES" sz="1400" dirty="0" err="1"/>
              <a:t>egitura</a:t>
            </a:r>
            <a:r>
              <a:rPr lang="es-ES" sz="1400" dirty="0"/>
              <a:t>: </a:t>
            </a:r>
            <a:r>
              <a:rPr lang="es-ES" sz="1400" dirty="0" err="1"/>
              <a:t>topaketa</a:t>
            </a:r>
            <a:r>
              <a:rPr lang="es-ES" sz="1400" dirty="0"/>
              <a:t> </a:t>
            </a:r>
            <a:r>
              <a:rPr lang="es-ES" sz="1400" dirty="0" err="1"/>
              <a:t>unea</a:t>
            </a:r>
            <a:r>
              <a:rPr lang="es-ES" sz="1400" dirty="0"/>
              <a:t>, </a:t>
            </a:r>
            <a:r>
              <a:rPr lang="es-ES" sz="1400" dirty="0" err="1"/>
              <a:t>ezagutza</a:t>
            </a:r>
            <a:r>
              <a:rPr lang="es-ES" sz="1400" dirty="0"/>
              <a:t> </a:t>
            </a:r>
            <a:r>
              <a:rPr lang="es-ES" sz="1400" dirty="0" err="1"/>
              <a:t>eraikitzeko</a:t>
            </a:r>
            <a:r>
              <a:rPr lang="es-ES" sz="1400" dirty="0"/>
              <a:t> </a:t>
            </a:r>
            <a:r>
              <a:rPr lang="es-ES" sz="1400" dirty="0" err="1"/>
              <a:t>unea</a:t>
            </a:r>
            <a:r>
              <a:rPr lang="es-ES" sz="1400" dirty="0"/>
              <a:t> eta </a:t>
            </a:r>
            <a:r>
              <a:rPr lang="es-ES" sz="1400" dirty="0" err="1"/>
              <a:t>agurraren</a:t>
            </a:r>
            <a:r>
              <a:rPr lang="es-ES" sz="1400" dirty="0"/>
              <a:t> </a:t>
            </a:r>
            <a:r>
              <a:rPr lang="es-ES" sz="1400" dirty="0" err="1"/>
              <a:t>unea</a:t>
            </a:r>
            <a:r>
              <a:rPr lang="es-ES" sz="1400" dirty="0"/>
              <a:t>. </a:t>
            </a:r>
          </a:p>
          <a:p>
            <a:pPr lvl="2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s-ES" sz="1400" dirty="0"/>
          </a:p>
          <a:p>
            <a:pPr lvl="2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dirty="0" err="1"/>
              <a:t>Jolasak</a:t>
            </a:r>
            <a:r>
              <a:rPr lang="es-ES" sz="1400" dirty="0"/>
              <a:t>: </a:t>
            </a:r>
            <a:r>
              <a:rPr lang="es-ES" sz="1400" dirty="0" err="1"/>
              <a:t>Bakarka</a:t>
            </a:r>
            <a:r>
              <a:rPr lang="es-ES" sz="1400" dirty="0"/>
              <a:t>, </a:t>
            </a:r>
            <a:r>
              <a:rPr lang="es-ES" sz="1400" dirty="0" err="1"/>
              <a:t>binaka-hirunaka</a:t>
            </a:r>
            <a:r>
              <a:rPr lang="es-ES" sz="1400" dirty="0"/>
              <a:t>, </a:t>
            </a:r>
            <a:r>
              <a:rPr lang="es-ES" sz="1400" dirty="0" err="1"/>
              <a:t>talde</a:t>
            </a:r>
            <a:r>
              <a:rPr lang="es-ES" sz="1400" dirty="0"/>
              <a:t> </a:t>
            </a:r>
            <a:r>
              <a:rPr lang="es-ES" sz="1400" dirty="0" err="1"/>
              <a:t>txikia-handia</a:t>
            </a:r>
            <a:r>
              <a:rPr lang="es-ES" sz="1400" dirty="0"/>
              <a:t>. </a:t>
            </a:r>
          </a:p>
          <a:p>
            <a:pPr lvl="2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s-ES" sz="1400" dirty="0"/>
          </a:p>
          <a:p>
            <a:pPr lvl="2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dirty="0" err="1"/>
              <a:t>Metodologia</a:t>
            </a:r>
            <a:r>
              <a:rPr lang="es-ES" sz="1400" dirty="0"/>
              <a:t> </a:t>
            </a:r>
            <a:r>
              <a:rPr lang="es-ES" sz="1400" dirty="0" err="1"/>
              <a:t>askeagoak</a:t>
            </a:r>
            <a:r>
              <a:rPr lang="es-ES" sz="1400" dirty="0"/>
              <a:t> </a:t>
            </a:r>
            <a:r>
              <a:rPr lang="es-ES" sz="1400" dirty="0" err="1"/>
              <a:t>erabiliko</a:t>
            </a:r>
            <a:r>
              <a:rPr lang="es-ES" sz="1400" dirty="0"/>
              <a:t> </a:t>
            </a:r>
            <a:r>
              <a:rPr lang="es-ES" sz="1400" dirty="0" err="1"/>
              <a:t>dira</a:t>
            </a:r>
            <a:r>
              <a:rPr lang="es-ES" sz="1400" dirty="0"/>
              <a:t>. </a:t>
            </a:r>
          </a:p>
          <a:p>
            <a:pPr lvl="2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None/>
              <a:defRPr/>
            </a:pPr>
            <a:endParaRPr lang="es-ES" altLang="es-ES" sz="1400" dirty="0"/>
          </a:p>
          <a:p>
            <a:pPr lvl="2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altLang="es-ES" sz="1400" dirty="0" err="1"/>
              <a:t>Topaketak</a:t>
            </a:r>
            <a:r>
              <a:rPr lang="es-ES" altLang="es-ES" sz="1400" dirty="0"/>
              <a:t>: </a:t>
            </a:r>
            <a:r>
              <a:rPr lang="es-ES" altLang="es-ES" sz="1400" dirty="0" err="1"/>
              <a:t>Familiartekoak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belaunaldi</a:t>
            </a:r>
            <a:r>
              <a:rPr lang="es-ES" altLang="es-ES" sz="1400" dirty="0"/>
              <a:t> </a:t>
            </a:r>
            <a:r>
              <a:rPr lang="es-ES" altLang="es-ES" sz="1400" dirty="0" err="1"/>
              <a:t>artekoak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izango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dira</a:t>
            </a:r>
            <a:r>
              <a:rPr lang="es-ES" altLang="es-ES" sz="1400" dirty="0"/>
              <a:t>. </a:t>
            </a:r>
          </a:p>
          <a:p>
            <a:pPr lvl="2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s-ES" altLang="es-ES" sz="1400" dirty="0"/>
          </a:p>
          <a:p>
            <a:pPr lvl="2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altLang="es-ES" sz="1400" dirty="0" err="1"/>
              <a:t>Espazio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publikoa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erabili</a:t>
            </a:r>
            <a:r>
              <a:rPr lang="es-ES" altLang="es-ES" sz="1400" dirty="0"/>
              <a:t>. </a:t>
            </a:r>
            <a:r>
              <a:rPr lang="es-ES" altLang="es-ES" sz="1400" dirty="0" err="1"/>
              <a:t>Herria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bizirik</a:t>
            </a:r>
            <a:r>
              <a:rPr lang="es-ES" altLang="es-ES" sz="1400" dirty="0"/>
              <a:t>. </a:t>
            </a:r>
            <a:r>
              <a:rPr lang="es-ES" altLang="es-ES" sz="1400" dirty="0" err="1"/>
              <a:t>Herria</a:t>
            </a:r>
            <a:r>
              <a:rPr lang="es-ES" altLang="es-ES" sz="1400" dirty="0"/>
              <a:t> ere </a:t>
            </a:r>
            <a:r>
              <a:rPr lang="es-ES" altLang="es-ES" sz="1400" dirty="0" err="1"/>
              <a:t>bada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agerlekua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haurren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garapenerako</a:t>
            </a:r>
            <a:r>
              <a:rPr lang="es-ES" altLang="es-ES" sz="1400" dirty="0"/>
              <a:t>. </a:t>
            </a:r>
          </a:p>
          <a:p>
            <a:pPr marL="914400" lvl="2" indent="0" algn="just">
              <a:lnSpc>
                <a:spcPct val="80000"/>
              </a:lnSpc>
              <a:spcBef>
                <a:spcPct val="0"/>
              </a:spcBef>
              <a:buSzPct val="45000"/>
              <a:buNone/>
              <a:defRPr/>
            </a:pPr>
            <a:endParaRPr lang="es-ES" altLang="es-ES" sz="1400" dirty="0"/>
          </a:p>
          <a:p>
            <a:pPr lvl="2" algn="just" eaLnBrk="1" hangingPunct="1">
              <a:spcBef>
                <a:spcPct val="0"/>
              </a:spcBef>
              <a:buSzPct val="45000"/>
              <a:buFont typeface="Wingdings" panose="05000000000000000000" pitchFamily="2" charset="2"/>
              <a:buChar char="§"/>
              <a:defRPr/>
            </a:pPr>
            <a:endParaRPr lang="eu-ES" altLang="eu-ES" sz="1400" dirty="0"/>
          </a:p>
          <a:p>
            <a:pPr lvl="2" algn="just" eaLnBrk="1" hangingPunct="1">
              <a:spcBef>
                <a:spcPct val="0"/>
              </a:spcBef>
              <a:buSzPct val="45000"/>
              <a:buFont typeface="Wingdings" panose="05000000000000000000" pitchFamily="2" charset="2"/>
              <a:buChar char="§"/>
              <a:defRPr/>
            </a:pPr>
            <a:endParaRPr lang="eu-ES" altLang="eu-ES" sz="14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u-ES" altLang="eu-ES" sz="20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u-ES" sz="2000" dirty="0"/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1766977"/>
            <a:ext cx="512064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495551" y="1557339"/>
            <a:ext cx="691356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altLang="es-ES" sz="16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u-ES" altLang="eu-E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u-ES" altLang="eu-E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u-ES" altLang="eu-E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u-ES" sz="2000" dirty="0"/>
          </a:p>
        </p:txBody>
      </p:sp>
      <p:pic>
        <p:nvPicPr>
          <p:cNvPr id="6" name="Irudi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70353" y="889608"/>
            <a:ext cx="39510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u-ES" altLang="eu-ES" sz="4400" dirty="0">
                <a:solidFill>
                  <a:srgbClr val="02428A"/>
                </a:solidFill>
              </a:rPr>
              <a:t>VII. </a:t>
            </a:r>
            <a:r>
              <a:rPr lang="eu-ES" altLang="eu-ES" sz="4400" dirty="0" smtClean="0">
                <a:solidFill>
                  <a:srgbClr val="02428A"/>
                </a:solidFill>
              </a:rPr>
              <a:t>Amaitzeko.</a:t>
            </a:r>
            <a:endParaRPr lang="es-ES" altLang="eu-ES" sz="4400" dirty="0">
              <a:solidFill>
                <a:srgbClr val="02428A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14694" y="1992325"/>
            <a:ext cx="1054236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0"/>
              </a:spcBef>
              <a:buFontTx/>
              <a:buChar char="-"/>
              <a:defRPr/>
            </a:pPr>
            <a:endParaRPr lang="es-ES" altLang="es-ES" sz="2400" dirty="0"/>
          </a:p>
          <a:p>
            <a:pPr lvl="2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altLang="es-ES" sz="1600" dirty="0" err="1" smtClean="0"/>
              <a:t>Egitasmoaren</a:t>
            </a:r>
            <a:r>
              <a:rPr lang="es-ES" altLang="es-ES" sz="1600" dirty="0" smtClean="0"/>
              <a:t> </a:t>
            </a:r>
            <a:r>
              <a:rPr lang="es-ES" altLang="es-ES" sz="1600" dirty="0" err="1" smtClean="0"/>
              <a:t>eduki</a:t>
            </a:r>
            <a:r>
              <a:rPr lang="es-ES" altLang="es-ES" sz="1600" dirty="0" smtClean="0"/>
              <a:t> </a:t>
            </a:r>
            <a:r>
              <a:rPr lang="es-ES" altLang="es-ES" sz="1600" dirty="0" err="1" smtClean="0"/>
              <a:t>guztiak</a:t>
            </a:r>
            <a:r>
              <a:rPr lang="es-ES" altLang="es-ES" sz="1600" dirty="0" smtClean="0"/>
              <a:t> </a:t>
            </a:r>
            <a:r>
              <a:rPr lang="es-ES" altLang="es-ES" sz="1600" dirty="0" err="1" smtClean="0"/>
              <a:t>gure</a:t>
            </a:r>
            <a:r>
              <a:rPr lang="es-ES" altLang="es-ES" sz="1600" dirty="0" smtClean="0"/>
              <a:t> </a:t>
            </a:r>
            <a:r>
              <a:rPr lang="es-ES" altLang="es-ES" sz="1600" dirty="0" err="1" smtClean="0">
                <a:hlinkClick r:id="rId3"/>
              </a:rPr>
              <a:t>webgunean</a:t>
            </a:r>
            <a:r>
              <a:rPr lang="es-ES" altLang="es-ES" sz="1600" dirty="0" smtClean="0"/>
              <a:t> </a:t>
            </a:r>
            <a:r>
              <a:rPr lang="es-ES" altLang="es-ES" sz="1600" dirty="0" err="1" smtClean="0"/>
              <a:t>dituzu</a:t>
            </a:r>
            <a:r>
              <a:rPr lang="es-ES" altLang="es-ES" sz="1600" dirty="0" smtClean="0"/>
              <a:t>:</a:t>
            </a:r>
          </a:p>
          <a:p>
            <a:pPr lvl="2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s-ES" altLang="es-ES" sz="1600" dirty="0"/>
          </a:p>
          <a:p>
            <a:pPr marL="1257300" lvl="2" indent="-342900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+mj-lt"/>
              <a:buAutoNum type="arabicPeriod"/>
              <a:defRPr/>
            </a:pPr>
            <a:r>
              <a:rPr lang="es-ES" altLang="es-ES" sz="1600" dirty="0" smtClean="0"/>
              <a:t>TAULA, </a:t>
            </a:r>
            <a:r>
              <a:rPr lang="es-ES" altLang="es-ES" sz="1600" dirty="0" err="1" smtClean="0"/>
              <a:t>sekuentzia</a:t>
            </a:r>
            <a:r>
              <a:rPr lang="es-ES" altLang="es-ES" sz="1600" dirty="0" smtClean="0"/>
              <a:t> </a:t>
            </a:r>
            <a:r>
              <a:rPr lang="es-ES" altLang="es-ES" sz="1600" dirty="0" err="1" smtClean="0"/>
              <a:t>didaktikoena</a:t>
            </a:r>
            <a:r>
              <a:rPr lang="es-ES" altLang="es-ES" sz="1600" dirty="0" smtClean="0"/>
              <a:t>. </a:t>
            </a:r>
            <a:r>
              <a:rPr lang="es-ES" altLang="es-ES" sz="1600" dirty="0" err="1" smtClean="0"/>
              <a:t>Bertan</a:t>
            </a:r>
            <a:r>
              <a:rPr lang="es-ES" altLang="es-ES" sz="1600" dirty="0" smtClean="0"/>
              <a:t>, </a:t>
            </a:r>
            <a:r>
              <a:rPr lang="es-ES" altLang="es-ES" sz="1600" dirty="0" err="1" smtClean="0"/>
              <a:t>klikatuta</a:t>
            </a:r>
            <a:r>
              <a:rPr lang="es-ES" altLang="es-ES" sz="1600" dirty="0" smtClean="0"/>
              <a:t> </a:t>
            </a:r>
            <a:r>
              <a:rPr lang="es-ES" altLang="es-ES" sz="1600" dirty="0" err="1" smtClean="0"/>
              <a:t>beregana</a:t>
            </a:r>
            <a:r>
              <a:rPr lang="es-ES" altLang="es-ES" sz="1600" dirty="0" smtClean="0"/>
              <a:t> </a:t>
            </a:r>
            <a:r>
              <a:rPr lang="es-ES" altLang="es-ES" sz="1600" dirty="0" err="1" smtClean="0"/>
              <a:t>ditzakezu</a:t>
            </a:r>
            <a:r>
              <a:rPr lang="es-ES" altLang="es-ES" sz="1600" dirty="0" smtClean="0"/>
              <a:t> </a:t>
            </a:r>
            <a:r>
              <a:rPr lang="es-ES" altLang="es-ES" sz="1600" dirty="0" err="1" smtClean="0"/>
              <a:t>sekuentziak</a:t>
            </a:r>
            <a:r>
              <a:rPr lang="es-ES" altLang="es-ES" sz="1600" dirty="0" smtClean="0"/>
              <a:t> </a:t>
            </a:r>
            <a:r>
              <a:rPr lang="es-ES" altLang="es-ES" sz="1600" dirty="0" err="1" smtClean="0"/>
              <a:t>banan-banan</a:t>
            </a:r>
            <a:r>
              <a:rPr lang="es-ES" altLang="es-ES" sz="1600" dirty="0" smtClean="0"/>
              <a:t>.</a:t>
            </a:r>
          </a:p>
          <a:p>
            <a:pPr marL="1257300" lvl="2" indent="-342900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+mj-lt"/>
              <a:buAutoNum type="arabicPeriod"/>
              <a:defRPr/>
            </a:pPr>
            <a:endParaRPr lang="es-ES" altLang="es-ES" sz="1600" dirty="0" smtClean="0"/>
          </a:p>
          <a:p>
            <a:pPr marL="1257300" lvl="2" indent="-342900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+mj-lt"/>
              <a:buAutoNum type="arabicPeriod"/>
              <a:defRPr/>
            </a:pPr>
            <a:r>
              <a:rPr lang="es-ES" altLang="es-ES" sz="1600" dirty="0" smtClean="0"/>
              <a:t>LAGUNTZA GIDA </a:t>
            </a:r>
            <a:r>
              <a:rPr lang="es-ES" altLang="es-ES" sz="1600" dirty="0" err="1" smtClean="0"/>
              <a:t>azkar</a:t>
            </a:r>
            <a:r>
              <a:rPr lang="es-ES" altLang="es-ES" sz="1600" dirty="0" smtClean="0"/>
              <a:t> </a:t>
            </a:r>
            <a:r>
              <a:rPr lang="es-ES" altLang="es-ES" sz="1600" dirty="0" err="1" smtClean="0"/>
              <a:t>bat</a:t>
            </a:r>
            <a:r>
              <a:rPr lang="es-ES" altLang="es-ES" sz="1600" dirty="0" smtClean="0"/>
              <a:t> </a:t>
            </a:r>
            <a:r>
              <a:rPr lang="es-ES" altLang="es-ES" sz="1600" dirty="0" err="1" smtClean="0"/>
              <a:t>egitasmoa</a:t>
            </a:r>
            <a:r>
              <a:rPr lang="es-ES" altLang="es-ES" sz="1600" dirty="0" smtClean="0"/>
              <a:t> </a:t>
            </a:r>
            <a:r>
              <a:rPr lang="es-ES" altLang="es-ES" sz="1600" dirty="0" err="1" smtClean="0"/>
              <a:t>ulertzeko</a:t>
            </a:r>
            <a:r>
              <a:rPr lang="es-ES" altLang="es-ES" sz="1600" dirty="0" smtClean="0"/>
              <a:t>.</a:t>
            </a:r>
          </a:p>
          <a:p>
            <a:pPr marL="1257300" lvl="2" indent="-342900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+mj-lt"/>
              <a:buAutoNum type="arabicPeriod"/>
              <a:defRPr/>
            </a:pPr>
            <a:endParaRPr lang="es-ES" altLang="es-ES" sz="1600" dirty="0" smtClean="0"/>
          </a:p>
          <a:p>
            <a:pPr marL="1257300" lvl="2" indent="-342900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+mj-lt"/>
              <a:buAutoNum type="arabicPeriod"/>
              <a:defRPr/>
            </a:pPr>
            <a:r>
              <a:rPr lang="es-ES" altLang="es-ES" sz="1600" dirty="0" smtClean="0"/>
              <a:t>PROGRAMAZIO OSOA (295 </a:t>
            </a:r>
            <a:r>
              <a:rPr lang="es-ES" altLang="es-ES" sz="1600" dirty="0" err="1" smtClean="0"/>
              <a:t>orriko</a:t>
            </a:r>
            <a:r>
              <a:rPr lang="es-ES" altLang="es-ES" sz="1600" dirty="0" smtClean="0"/>
              <a:t> </a:t>
            </a:r>
            <a:r>
              <a:rPr lang="es-ES" altLang="es-ES" sz="1600" dirty="0" err="1" smtClean="0"/>
              <a:t>PDFa</a:t>
            </a:r>
            <a:r>
              <a:rPr lang="es-ES" altLang="es-ES" sz="1600" dirty="0" smtClean="0"/>
              <a:t>).</a:t>
            </a:r>
          </a:p>
          <a:p>
            <a:pPr marL="1257300" lvl="2" indent="-342900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+mj-lt"/>
              <a:buAutoNum type="arabicPeriod"/>
              <a:defRPr/>
            </a:pPr>
            <a:endParaRPr lang="es-ES" altLang="es-ES" sz="1600" dirty="0"/>
          </a:p>
          <a:p>
            <a:pPr marL="1257300" lvl="2" indent="-342900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+mj-lt"/>
              <a:buAutoNum type="arabicPeriod"/>
              <a:defRPr/>
            </a:pPr>
            <a:r>
              <a:rPr lang="es-ES" altLang="es-ES" sz="1600" dirty="0" smtClean="0"/>
              <a:t>AURKEZPEN </a:t>
            </a:r>
            <a:r>
              <a:rPr lang="es-ES" altLang="es-ES" sz="1600" dirty="0" err="1" smtClean="0"/>
              <a:t>hau</a:t>
            </a:r>
            <a:r>
              <a:rPr lang="es-ES" altLang="es-ES" sz="1600" dirty="0" smtClean="0"/>
              <a:t> </a:t>
            </a:r>
            <a:r>
              <a:rPr lang="es-ES" altLang="es-ES" sz="1600" dirty="0" err="1" smtClean="0"/>
              <a:t>berau</a:t>
            </a:r>
            <a:r>
              <a:rPr lang="es-ES" altLang="es-ES" sz="1600" dirty="0" smtClean="0"/>
              <a:t>.</a:t>
            </a:r>
          </a:p>
          <a:p>
            <a:pPr marL="1257300" lvl="2" indent="-342900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+mj-lt"/>
              <a:buAutoNum type="arabicPeriod"/>
              <a:defRPr/>
            </a:pPr>
            <a:endParaRPr lang="es-ES" altLang="es-ES" sz="1600" dirty="0" smtClean="0"/>
          </a:p>
          <a:p>
            <a:pPr lvl="2" algn="just" eaLnBrk="1" hangingPunct="1">
              <a:lnSpc>
                <a:spcPct val="80000"/>
              </a:lnSpc>
              <a:spcBef>
                <a:spcPct val="0"/>
              </a:spcBef>
              <a:buClr>
                <a:srgbClr val="02428A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s-ES" altLang="es-ES" sz="16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u-ES" sz="2400" dirty="0"/>
          </a:p>
        </p:txBody>
      </p:sp>
    </p:spTree>
    <p:extLst>
      <p:ext uri="{BB962C8B-B14F-4D97-AF65-F5344CB8AC3E}">
        <p14:creationId xmlns:p14="http://schemas.microsoft.com/office/powerpoint/2010/main" val="16418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Irudi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firma digitalerako logo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283" y="2354048"/>
            <a:ext cx="2445489" cy="176075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339439" y="1186704"/>
            <a:ext cx="7386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4400" dirty="0" err="1">
                <a:solidFill>
                  <a:srgbClr val="02428A"/>
                </a:solidFill>
                <a:latin typeface="Arial" charset="0"/>
                <a:ea typeface="Arial" charset="0"/>
                <a:cs typeface="Arial" charset="0"/>
              </a:rPr>
              <a:t>Idazkaritza</a:t>
            </a:r>
            <a:r>
              <a:rPr lang="es-ES" sz="2000" dirty="0" smtClean="0"/>
              <a:t> </a:t>
            </a:r>
            <a:r>
              <a:rPr lang="es-ES" altLang="es-ES" sz="4400" dirty="0" err="1">
                <a:solidFill>
                  <a:srgbClr val="02428A"/>
                </a:solidFill>
                <a:latin typeface="Arial" charset="0"/>
                <a:ea typeface="Arial" charset="0"/>
                <a:cs typeface="Arial" charset="0"/>
              </a:rPr>
              <a:t>teknikoa</a:t>
            </a:r>
            <a:r>
              <a:rPr lang="es-ES" sz="2000" dirty="0" smtClean="0"/>
              <a:t>: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723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7"/>
          <a:stretch/>
        </p:blipFill>
        <p:spPr>
          <a:xfrm>
            <a:off x="7193280" y="1715929"/>
            <a:ext cx="4792981" cy="3616085"/>
          </a:xfrm>
          <a:prstGeom prst="rect">
            <a:avLst/>
          </a:prstGeom>
        </p:spPr>
      </p:pic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136332" y="749612"/>
            <a:ext cx="46923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u-ES" altLang="eu-ES" sz="4400" dirty="0">
                <a:solidFill>
                  <a:srgbClr val="02428A"/>
                </a:solidFill>
              </a:rPr>
              <a:t>I. Helburuak</a:t>
            </a:r>
            <a:endParaRPr lang="es-ES" altLang="eu-ES" sz="4400" dirty="0">
              <a:solidFill>
                <a:srgbClr val="02428A"/>
              </a:solidFill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653541" y="1727077"/>
            <a:ext cx="505205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dirty="0" err="1"/>
              <a:t>Gizartearen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garapena</a:t>
            </a:r>
            <a:r>
              <a:rPr lang="es-ES" altLang="es-ES" sz="1400" dirty="0"/>
              <a:t> (</a:t>
            </a:r>
            <a:r>
              <a:rPr lang="es-ES" altLang="es-ES" sz="1400" dirty="0" err="1"/>
              <a:t>generoa</a:t>
            </a:r>
            <a:r>
              <a:rPr lang="es-ES" altLang="es-ES" sz="1400" dirty="0"/>
              <a:t>, parte-</a:t>
            </a:r>
            <a:r>
              <a:rPr lang="es-ES" altLang="es-ES" sz="1400" dirty="0" err="1"/>
              <a:t>hartzea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iritzi</a:t>
            </a:r>
            <a:r>
              <a:rPr lang="es-ES" altLang="es-ES" sz="1400" dirty="0"/>
              <a:t> </a:t>
            </a:r>
            <a:r>
              <a:rPr lang="es-ES" altLang="es-ES" sz="1400" dirty="0" err="1"/>
              <a:t>kritikoa</a:t>
            </a:r>
            <a:r>
              <a:rPr lang="es-ES" altLang="es-ES" sz="1400" dirty="0"/>
              <a:t>…) </a:t>
            </a:r>
            <a:r>
              <a:rPr lang="es-ES" altLang="es-ES" sz="1400" dirty="0" err="1"/>
              <a:t>bultzatuko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duten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etorkizuneko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biztanleen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hezkuntzan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eragitea</a:t>
            </a:r>
            <a:r>
              <a:rPr lang="es-ES" altLang="es-ES" sz="1400" dirty="0"/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400" dirty="0"/>
          </a:p>
          <a:p>
            <a:pPr lvl="1" eaLnBrk="1" hangingPunct="1">
              <a:spcBef>
                <a:spcPct val="0"/>
              </a:spcBef>
              <a:buClr>
                <a:srgbClr val="02428A"/>
              </a:buClr>
              <a:buFont typeface="Wingdings" charset="2"/>
              <a:buChar char="§"/>
            </a:pPr>
            <a:r>
              <a:rPr lang="es-ES" altLang="es-ES" sz="1400" dirty="0" err="1"/>
              <a:t>Haurraren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heziketa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integrala</a:t>
            </a:r>
            <a:r>
              <a:rPr lang="es-ES" altLang="es-ES" sz="1400" dirty="0"/>
              <a:t> </a:t>
            </a:r>
            <a:r>
              <a:rPr lang="es-ES" altLang="es-ES" sz="1400" dirty="0" err="1" smtClean="0"/>
              <a:t>bultzatzea</a:t>
            </a:r>
            <a:r>
              <a:rPr lang="es-ES" altLang="es-ES" sz="1400" dirty="0" smtClean="0"/>
              <a:t>: </a:t>
            </a:r>
            <a:r>
              <a:rPr lang="es-ES" altLang="es-ES" sz="1400" dirty="0" err="1" smtClean="0"/>
              <a:t>garapen</a:t>
            </a:r>
            <a:r>
              <a:rPr lang="es-ES" altLang="es-ES" sz="1400" dirty="0" smtClean="0"/>
              <a:t> </a:t>
            </a:r>
            <a:r>
              <a:rPr lang="es-ES" altLang="es-ES" sz="1400" dirty="0" err="1"/>
              <a:t>kognitiboa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motorra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afektiboa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soziala</a:t>
            </a:r>
            <a:r>
              <a:rPr lang="es-ES" altLang="es-ES" sz="1400" dirty="0" smtClean="0"/>
              <a:t>.</a:t>
            </a:r>
          </a:p>
          <a:p>
            <a:pPr lvl="2" eaLnBrk="1" hangingPunct="1">
              <a:spcBef>
                <a:spcPct val="0"/>
              </a:spcBef>
            </a:pPr>
            <a:endParaRPr lang="es-ES" altLang="es-ES" sz="1400" dirty="0"/>
          </a:p>
          <a:p>
            <a:pPr lvl="1">
              <a:spcBef>
                <a:spcPct val="0"/>
              </a:spcBef>
              <a:buClr>
                <a:srgbClr val="02428A"/>
              </a:buClr>
              <a:buFont typeface="Wingdings" charset="2"/>
              <a:buChar char="§"/>
            </a:pPr>
            <a:r>
              <a:rPr lang="es-ES" altLang="es-ES" sz="1400" dirty="0" err="1"/>
              <a:t>Balioen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hezkuntza</a:t>
            </a:r>
            <a:r>
              <a:rPr lang="es-ES" altLang="es-ES" sz="1400" dirty="0"/>
              <a:t>: </a:t>
            </a:r>
            <a:r>
              <a:rPr lang="es-ES" altLang="es-ES" sz="1400" dirty="0" err="1"/>
              <a:t>Aniztasunari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erantzutea</a:t>
            </a:r>
            <a:r>
              <a:rPr lang="es-ES" altLang="es-ES" sz="1400" dirty="0"/>
              <a:t> (</a:t>
            </a:r>
            <a:r>
              <a:rPr lang="es-ES" altLang="es-ES" sz="1400" dirty="0" err="1"/>
              <a:t>kulturartekotasuna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parekidetasuna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aniztasun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funtzionala</a:t>
            </a:r>
            <a:r>
              <a:rPr lang="es-ES" altLang="es-ES" sz="1400" dirty="0" smtClean="0"/>
              <a:t>).</a:t>
            </a:r>
          </a:p>
          <a:p>
            <a:pPr lvl="1">
              <a:spcBef>
                <a:spcPct val="0"/>
              </a:spcBef>
              <a:buClr>
                <a:srgbClr val="02428A"/>
              </a:buClr>
              <a:buFont typeface="Wingdings" charset="2"/>
              <a:buChar char="§"/>
            </a:pPr>
            <a:endParaRPr lang="es-ES" altLang="es-ES" sz="1400" dirty="0"/>
          </a:p>
          <a:p>
            <a:pPr lvl="1">
              <a:spcBef>
                <a:spcPct val="0"/>
              </a:spcBef>
              <a:buClr>
                <a:srgbClr val="02428A"/>
              </a:buClr>
              <a:buFont typeface="Wingdings" charset="2"/>
              <a:buChar char="§"/>
            </a:pPr>
            <a:r>
              <a:rPr lang="es-ES_tradnl" altLang="es-ES" sz="1400" dirty="0" err="1"/>
              <a:t>Euskararen</a:t>
            </a:r>
            <a:r>
              <a:rPr lang="es-ES_tradnl" altLang="es-ES" sz="1400" dirty="0"/>
              <a:t> </a:t>
            </a:r>
            <a:r>
              <a:rPr lang="es-ES_tradnl" altLang="es-ES" sz="1400" dirty="0" err="1"/>
              <a:t>normalkuntzarako</a:t>
            </a:r>
            <a:r>
              <a:rPr lang="es-ES_tradnl" altLang="es-ES" sz="1400" dirty="0"/>
              <a:t> tresna </a:t>
            </a:r>
            <a:r>
              <a:rPr lang="es-ES_tradnl" altLang="es-ES" sz="1400" dirty="0" err="1"/>
              <a:t>bat</a:t>
            </a:r>
            <a:r>
              <a:rPr lang="es-ES_tradnl" altLang="es-ES" sz="1400" dirty="0"/>
              <a:t> </a:t>
            </a:r>
            <a:r>
              <a:rPr lang="es-ES_tradnl" altLang="es-ES" sz="1400" dirty="0" err="1"/>
              <a:t>gehiago</a:t>
            </a:r>
            <a:r>
              <a:rPr lang="es-ES_tradnl" altLang="es-ES" sz="1400" dirty="0"/>
              <a:t> </a:t>
            </a:r>
            <a:r>
              <a:rPr lang="es-ES_tradnl" altLang="es-ES" sz="1400" dirty="0" err="1"/>
              <a:t>izatea</a:t>
            </a:r>
            <a:r>
              <a:rPr lang="es-ES_tradnl" altLang="es-ES" sz="1400" dirty="0"/>
              <a:t>. </a:t>
            </a:r>
            <a:endParaRPr lang="es-ES_tradnl" altLang="es-ES" sz="1400" dirty="0" smtClean="0"/>
          </a:p>
          <a:p>
            <a:pPr lvl="1">
              <a:spcBef>
                <a:spcPct val="0"/>
              </a:spcBef>
              <a:buClr>
                <a:srgbClr val="02428A"/>
              </a:buClr>
              <a:buFont typeface="Wingdings" charset="2"/>
              <a:buChar char="§"/>
            </a:pPr>
            <a:endParaRPr lang="es-ES" altLang="es-ES" sz="1400" dirty="0"/>
          </a:p>
          <a:p>
            <a:pPr lvl="1">
              <a:spcBef>
                <a:spcPct val="0"/>
              </a:spcBef>
              <a:buClr>
                <a:srgbClr val="02428A"/>
              </a:buClr>
              <a:buFont typeface="Wingdings" charset="2"/>
              <a:buChar char="§"/>
            </a:pPr>
            <a:r>
              <a:rPr lang="es-ES" altLang="es-ES" sz="1400" dirty="0" err="1"/>
              <a:t>Eskola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kiroleko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hurrengo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etapetarako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ikaslea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prestatzea</a:t>
            </a:r>
            <a:r>
              <a:rPr lang="es-ES" altLang="es-ES" sz="14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u-ES" altLang="eu-E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u-ES" altLang="eu-ES" sz="1400" dirty="0"/>
          </a:p>
        </p:txBody>
      </p:sp>
      <p:pic>
        <p:nvPicPr>
          <p:cNvPr id="5124" name="Irudi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3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831533" y="712471"/>
            <a:ext cx="43164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u-ES" altLang="eu-ES" sz="4400" dirty="0">
                <a:solidFill>
                  <a:srgbClr val="02428A"/>
                </a:solidFill>
              </a:rPr>
              <a:t>II. Bereizgarriak</a:t>
            </a:r>
            <a:endParaRPr lang="es-ES" altLang="eu-ES" sz="4400" dirty="0">
              <a:solidFill>
                <a:srgbClr val="02428A"/>
              </a:solidFill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456373" y="1707198"/>
            <a:ext cx="72009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just" eaLnBrk="1" hangingPunct="1">
              <a:buClr>
                <a:srgbClr val="02428A"/>
              </a:buClr>
              <a:buFont typeface="Wingdings" charset="2"/>
              <a:buChar char="§"/>
            </a:pPr>
            <a:r>
              <a:rPr lang="es-ES" altLang="es-ES" sz="1400" dirty="0" err="1" smtClean="0"/>
              <a:t>Lehia</a:t>
            </a:r>
            <a:r>
              <a:rPr lang="es-ES" altLang="es-ES" sz="1400" dirty="0" smtClean="0"/>
              <a:t> </a:t>
            </a:r>
            <a:r>
              <a:rPr lang="es-ES" altLang="es-ES" sz="1400" dirty="0" err="1"/>
              <a:t>egoerak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daude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baina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ez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dago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lehiaketarik</a:t>
            </a:r>
            <a:r>
              <a:rPr lang="es-ES" altLang="es-ES" sz="1400" dirty="0"/>
              <a:t>.</a:t>
            </a:r>
          </a:p>
          <a:p>
            <a:pPr marL="285750" indent="-285750" algn="just" eaLnBrk="1" hangingPunct="1">
              <a:buClr>
                <a:srgbClr val="02428A"/>
              </a:buClr>
              <a:buFont typeface="Wingdings" charset="2"/>
              <a:buChar char="§"/>
            </a:pPr>
            <a:r>
              <a:rPr lang="es-ES_tradnl" altLang="es-ES" sz="1400" dirty="0" err="1" smtClean="0"/>
              <a:t>Jolasa</a:t>
            </a:r>
            <a:r>
              <a:rPr lang="es-ES_tradnl" altLang="es-ES" sz="1400" dirty="0" smtClean="0"/>
              <a:t> </a:t>
            </a:r>
            <a:r>
              <a:rPr lang="es-ES_tradnl" altLang="es-ES" sz="1400" dirty="0" err="1"/>
              <a:t>izango</a:t>
            </a:r>
            <a:r>
              <a:rPr lang="es-ES_tradnl" altLang="es-ES" sz="1400" dirty="0"/>
              <a:t> da </a:t>
            </a:r>
            <a:r>
              <a:rPr lang="es-ES_tradnl" altLang="es-ES" sz="1400" dirty="0" err="1"/>
              <a:t>oinarria</a:t>
            </a:r>
            <a:endParaRPr lang="es-ES_tradnl" altLang="es-ES" sz="1400" dirty="0"/>
          </a:p>
          <a:p>
            <a:pPr marL="285750" indent="-285750" algn="just" eaLnBrk="1" hangingPunct="1">
              <a:buClr>
                <a:srgbClr val="02428A"/>
              </a:buClr>
              <a:buFont typeface="Wingdings" charset="2"/>
              <a:buChar char="§"/>
            </a:pPr>
            <a:r>
              <a:rPr lang="es-ES_tradnl" altLang="es-ES" sz="1400" dirty="0" err="1" smtClean="0"/>
              <a:t>Euskal</a:t>
            </a:r>
            <a:r>
              <a:rPr lang="es-ES_tradnl" altLang="es-ES" sz="1400" dirty="0" smtClean="0"/>
              <a:t> </a:t>
            </a:r>
            <a:r>
              <a:rPr lang="es-ES_tradnl" altLang="es-ES" sz="1400" dirty="0" err="1"/>
              <a:t>kulturaren</a:t>
            </a:r>
            <a:r>
              <a:rPr lang="es-ES_tradnl" altLang="es-ES" sz="1400" dirty="0"/>
              <a:t> </a:t>
            </a:r>
            <a:r>
              <a:rPr lang="es-ES_tradnl" altLang="es-ES" sz="1400" dirty="0" err="1"/>
              <a:t>ezaugarritzea</a:t>
            </a:r>
            <a:endParaRPr lang="es-ES_tradnl" altLang="es-ES" sz="1400" dirty="0"/>
          </a:p>
          <a:p>
            <a:pPr marL="285750" indent="-285750" algn="just" eaLnBrk="1" hangingPunct="1">
              <a:buClr>
                <a:srgbClr val="02428A"/>
              </a:buClr>
              <a:buFont typeface="Wingdings" charset="2"/>
              <a:buChar char="§"/>
            </a:pPr>
            <a:r>
              <a:rPr lang="es-ES" altLang="es-ES" sz="1400" dirty="0" err="1"/>
              <a:t>Jarduera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fisikoarekiko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atxikimenduan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indarra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jarri</a:t>
            </a:r>
            <a:r>
              <a:rPr lang="es-ES" altLang="es-ES" sz="1400" dirty="0"/>
              <a:t> (</a:t>
            </a:r>
            <a:r>
              <a:rPr lang="es-ES" altLang="es-ES" sz="1400" dirty="0" err="1"/>
              <a:t>motibazioa</a:t>
            </a:r>
            <a:r>
              <a:rPr lang="es-ES" altLang="es-ES" sz="1400" dirty="0"/>
              <a:t>).</a:t>
            </a:r>
          </a:p>
          <a:p>
            <a:pPr marL="285750" indent="-285750" algn="just" eaLnBrk="1" hangingPunct="1">
              <a:buClr>
                <a:srgbClr val="02428A"/>
              </a:buClr>
              <a:buFont typeface="Wingdings" charset="2"/>
              <a:buChar char="§"/>
            </a:pPr>
            <a:r>
              <a:rPr lang="es-ES" altLang="es-ES" sz="1400" dirty="0" err="1"/>
              <a:t>Balio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hezkuntzaren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oinarriak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jartzea</a:t>
            </a:r>
            <a:r>
              <a:rPr lang="es-ES" altLang="es-ES" sz="1400" dirty="0"/>
              <a:t>.</a:t>
            </a:r>
          </a:p>
          <a:p>
            <a:pPr marL="285750" indent="-285750" algn="just" eaLnBrk="1" hangingPunct="1">
              <a:buClr>
                <a:srgbClr val="02428A"/>
              </a:buClr>
              <a:buFont typeface="Wingdings" charset="2"/>
              <a:buChar char="§"/>
            </a:pPr>
            <a:r>
              <a:rPr lang="es-ES" altLang="es-ES" sz="1400" dirty="0" err="1"/>
              <a:t>Nesken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garapen</a:t>
            </a:r>
            <a:r>
              <a:rPr lang="es-ES" altLang="es-ES" sz="1400" dirty="0"/>
              <a:t> </a:t>
            </a:r>
            <a:r>
              <a:rPr lang="es-ES" altLang="es-ES" sz="1400" dirty="0" err="1" smtClean="0"/>
              <a:t>motorra</a:t>
            </a:r>
            <a:r>
              <a:rPr lang="es-ES" altLang="es-ES" sz="1400" dirty="0" smtClean="0"/>
              <a:t> </a:t>
            </a:r>
            <a:r>
              <a:rPr lang="es-ES" altLang="es-ES" sz="1400" dirty="0" err="1"/>
              <a:t>ahalduntzea</a:t>
            </a:r>
            <a:r>
              <a:rPr lang="es-ES" altLang="es-ES" sz="1400" dirty="0"/>
              <a:t>.</a:t>
            </a:r>
          </a:p>
          <a:p>
            <a:pPr lvl="1" algn="just" eaLnBrk="1" hangingPunct="1">
              <a:spcBef>
                <a:spcPct val="0"/>
              </a:spcBef>
            </a:pPr>
            <a:endParaRPr lang="es-ES" altLang="es-E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u-ES" altLang="eu-E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u-ES" altLang="eu-ES" sz="1400" dirty="0"/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69" y="1226820"/>
            <a:ext cx="5271571" cy="3514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6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656888" y="184617"/>
            <a:ext cx="6265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u-ES" altLang="eu-ES" sz="4400" dirty="0">
                <a:solidFill>
                  <a:srgbClr val="02428A"/>
                </a:solidFill>
              </a:rPr>
              <a:t>III. Proiektuaren Markoa</a:t>
            </a:r>
            <a:endParaRPr lang="es-ES" altLang="eu-ES" sz="4400" dirty="0">
              <a:solidFill>
                <a:srgbClr val="02428A"/>
              </a:solidFill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446848" y="824518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400" dirty="0"/>
              <a:t>Paradigma </a:t>
            </a:r>
            <a:r>
              <a:rPr lang="es-ES" altLang="es-ES" sz="1400" dirty="0" err="1"/>
              <a:t>hezitzaile</a:t>
            </a:r>
            <a:r>
              <a:rPr lang="es-ES" altLang="es-ES" sz="1400" dirty="0"/>
              <a:t> parte-</a:t>
            </a:r>
            <a:r>
              <a:rPr lang="es-ES" altLang="es-ES" sz="1400" dirty="0" err="1"/>
              <a:t>hartzailea</a:t>
            </a:r>
            <a:endParaRPr lang="eu-ES" altLang="eu-E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u-ES" altLang="eu-ES" sz="1400" dirty="0"/>
          </a:p>
        </p:txBody>
      </p:sp>
      <p:graphicFrame>
        <p:nvGraphicFramePr>
          <p:cNvPr id="6" name="1 Diagrama"/>
          <p:cNvGraphicFramePr/>
          <p:nvPr>
            <p:extLst>
              <p:ext uri="{D42A27DB-BD31-4B8C-83A1-F6EECF244321}">
                <p14:modId xmlns:p14="http://schemas.microsoft.com/office/powerpoint/2010/main" val="1050798541"/>
              </p:ext>
            </p:extLst>
          </p:nvPr>
        </p:nvGraphicFramePr>
        <p:xfrm>
          <a:off x="2729528" y="1013460"/>
          <a:ext cx="7389832" cy="451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rudia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1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888048" y="571997"/>
            <a:ext cx="52917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u-ES" altLang="eu-ES" sz="4400" dirty="0">
                <a:solidFill>
                  <a:srgbClr val="02428A"/>
                </a:solidFill>
              </a:rPr>
              <a:t>IV. Marko Juridikoa</a:t>
            </a:r>
            <a:endParaRPr lang="es-ES" altLang="eu-ES" sz="4400" dirty="0">
              <a:solidFill>
                <a:srgbClr val="02428A"/>
              </a:solidFill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715453" y="1341438"/>
            <a:ext cx="72009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u-ES" altLang="eu-ES" sz="1400" dirty="0"/>
          </a:p>
          <a:p>
            <a:pPr marL="285750" indent="-285750" algn="just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ro-RO" altLang="es-ES" sz="1400" dirty="0"/>
              <a:t>14/98 legea, V titulua, I titulua, </a:t>
            </a:r>
            <a:r>
              <a:rPr lang="ro-RO" altLang="es-ES" sz="1400" dirty="0" err="1"/>
              <a:t>Eskola</a:t>
            </a:r>
            <a:r>
              <a:rPr lang="ro-RO" altLang="es-ES" sz="1400" dirty="0"/>
              <a:t> </a:t>
            </a:r>
            <a:r>
              <a:rPr lang="ro-RO" altLang="es-ES" sz="1400" dirty="0" err="1" smtClean="0"/>
              <a:t>Kirola</a:t>
            </a:r>
            <a:endParaRPr lang="ro-RO" altLang="es-ES" sz="1400" dirty="0" smtClean="0"/>
          </a:p>
          <a:p>
            <a:pPr marL="285750" indent="-285750" algn="just">
              <a:spcBef>
                <a:spcPct val="0"/>
              </a:spcBef>
              <a:buSzPct val="45000"/>
              <a:defRPr/>
            </a:pPr>
            <a:endParaRPr lang="ro-RO" altLang="es-ES" sz="1400" dirty="0"/>
          </a:p>
          <a:p>
            <a:pPr lvl="1" algn="just" eaLnBrk="1" hangingPunct="1">
              <a:spcBef>
                <a:spcPct val="0"/>
              </a:spcBef>
              <a:buSzPct val="45000"/>
              <a:buFont typeface="Arial" charset="0"/>
              <a:buChar char="•"/>
              <a:defRPr/>
            </a:pPr>
            <a:r>
              <a:rPr lang="fi-FI" altLang="es-ES" sz="1400" dirty="0"/>
              <a:t>55 art. Eskola kirola programaren helburua da “</a:t>
            </a:r>
            <a:r>
              <a:rPr lang="fi-FI" altLang="ja-JP" sz="1400" dirty="0"/>
              <a:t>ikasleen osotasuneko eskola-heziketa </a:t>
            </a:r>
            <a:r>
              <a:rPr lang="fi-FI" altLang="ja-JP" sz="1400" dirty="0" err="1"/>
              <a:t>osatzea</a:t>
            </a:r>
            <a:r>
              <a:rPr lang="fi-FI" altLang="es-ES" sz="1400" dirty="0" smtClean="0"/>
              <a:t>”</a:t>
            </a:r>
            <a:r>
              <a:rPr lang="fi-FI" altLang="ja-JP" sz="1400" dirty="0" smtClean="0"/>
              <a:t>.</a:t>
            </a:r>
          </a:p>
          <a:p>
            <a:pPr lvl="1" algn="just" eaLnBrk="1" hangingPunct="1">
              <a:spcBef>
                <a:spcPct val="0"/>
              </a:spcBef>
              <a:buSzPct val="45000"/>
              <a:defRPr/>
            </a:pPr>
            <a:endParaRPr lang="fi-FI" altLang="ja-JP" sz="1400" dirty="0"/>
          </a:p>
          <a:p>
            <a:pPr marL="342900" indent="-342900" algn="just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altLang="es-ES" sz="1400" dirty="0"/>
              <a:t>125/2008 </a:t>
            </a:r>
            <a:r>
              <a:rPr lang="es-ES" altLang="es-ES" sz="1400" dirty="0" err="1" smtClean="0"/>
              <a:t>legea</a:t>
            </a:r>
            <a:endParaRPr lang="es-ES" altLang="es-ES" sz="1400" dirty="0" smtClean="0"/>
          </a:p>
          <a:p>
            <a:pPr marL="285750" indent="-285750" algn="just">
              <a:spcBef>
                <a:spcPct val="0"/>
              </a:spcBef>
              <a:buSzPct val="45000"/>
              <a:defRPr/>
            </a:pPr>
            <a:endParaRPr lang="es-ES" altLang="es-ES" sz="1400" dirty="0"/>
          </a:p>
          <a:p>
            <a:pPr lvl="1" algn="just" eaLnBrk="1" hangingPunct="1">
              <a:spcBef>
                <a:spcPct val="0"/>
              </a:spcBef>
              <a:buSzPct val="45000"/>
              <a:buFont typeface="Arial" charset="0"/>
              <a:buChar char="•"/>
              <a:defRPr/>
            </a:pPr>
            <a:r>
              <a:rPr lang="de-DE" altLang="es-ES" sz="1400" dirty="0"/>
              <a:t>Aintzin-sarreran erreferentzia egiten du 4/2005 legeari, hots Emakume eta Gizonen Berdintasun </a:t>
            </a:r>
            <a:r>
              <a:rPr lang="de-DE" altLang="es-ES" sz="1400" dirty="0" err="1"/>
              <a:t>legeari</a:t>
            </a:r>
            <a:r>
              <a:rPr lang="de-DE" altLang="es-ES" sz="1400" dirty="0" smtClean="0"/>
              <a:t>.</a:t>
            </a:r>
          </a:p>
          <a:p>
            <a:pPr lvl="1" algn="just" eaLnBrk="1" hangingPunct="1">
              <a:spcBef>
                <a:spcPct val="0"/>
              </a:spcBef>
              <a:buSzPct val="45000"/>
              <a:buFont typeface="Arial" charset="0"/>
              <a:buChar char="•"/>
              <a:defRPr/>
            </a:pPr>
            <a:endParaRPr lang="de-DE" altLang="es-ES" sz="1400" dirty="0"/>
          </a:p>
          <a:p>
            <a:pPr lvl="1" algn="just" eaLnBrk="1" hangingPunct="1">
              <a:spcBef>
                <a:spcPct val="0"/>
              </a:spcBef>
              <a:buSzPct val="45000"/>
              <a:buFont typeface="Arial" charset="0"/>
              <a:buChar char="•"/>
              <a:defRPr/>
            </a:pPr>
            <a:r>
              <a:rPr lang="fi-FI" altLang="es-ES" sz="1400" dirty="0"/>
              <a:t>2 art. Eskola </a:t>
            </a:r>
            <a:r>
              <a:rPr lang="fi-FI" altLang="es-ES" sz="1400" dirty="0" smtClean="0"/>
              <a:t>Kirola </a:t>
            </a:r>
            <a:r>
              <a:rPr lang="fi-FI" altLang="es-ES" sz="1400" dirty="0"/>
              <a:t>programak eskoletako Hezkuntza Proiektuetan txertatu behar dira.</a:t>
            </a:r>
            <a:endParaRPr lang="es-ES" altLang="es-ES" sz="1400" dirty="0"/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u-ES" altLang="eu-ES" sz="1400" dirty="0"/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253808" y="491491"/>
            <a:ext cx="60842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u-ES" altLang="eu-ES" sz="4400" dirty="0">
                <a:solidFill>
                  <a:srgbClr val="02428A"/>
                </a:solidFill>
              </a:rPr>
              <a:t>V. Marko Pedagogikoa</a:t>
            </a:r>
            <a:endParaRPr lang="es-ES" altLang="eu-ES" sz="4400" dirty="0">
              <a:solidFill>
                <a:srgbClr val="02428A"/>
              </a:solidFill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874713" y="1433514"/>
            <a:ext cx="6463347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 algn="just">
              <a:spcBef>
                <a:spcPct val="0"/>
              </a:spcBef>
              <a:buSzPct val="45000"/>
              <a:buNone/>
              <a:defRPr/>
            </a:pPr>
            <a:r>
              <a:rPr lang="es-ES" altLang="es-ES" sz="1400" dirty="0"/>
              <a:t>Paradigma </a:t>
            </a:r>
            <a:r>
              <a:rPr lang="es-ES" altLang="es-ES" sz="1400" dirty="0" err="1"/>
              <a:t>Hezitzaile</a:t>
            </a:r>
            <a:r>
              <a:rPr lang="es-ES" altLang="es-ES" sz="1400" dirty="0"/>
              <a:t> parte-</a:t>
            </a:r>
            <a:r>
              <a:rPr lang="es-ES" altLang="es-ES" sz="1400" dirty="0" err="1"/>
              <a:t>hartzailean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oinarrituta</a:t>
            </a:r>
            <a:r>
              <a:rPr lang="es-ES" altLang="es-ES" sz="1400" dirty="0"/>
              <a:t>.</a:t>
            </a:r>
          </a:p>
          <a:p>
            <a:pPr marL="457200" lvl="1" indent="0" algn="just">
              <a:spcBef>
                <a:spcPct val="0"/>
              </a:spcBef>
              <a:buSzPct val="45000"/>
              <a:buNone/>
              <a:defRPr/>
            </a:pPr>
            <a:endParaRPr lang="es-ES" altLang="es-ES" sz="1400" dirty="0"/>
          </a:p>
          <a:p>
            <a:pPr marL="457200" lvl="1" indent="0" algn="just">
              <a:spcBef>
                <a:spcPct val="0"/>
              </a:spcBef>
              <a:buSzPct val="45000"/>
              <a:buNone/>
              <a:defRPr/>
            </a:pPr>
            <a:r>
              <a:rPr lang="es-ES" altLang="es-ES" sz="1400" dirty="0" err="1"/>
              <a:t>Eskola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kirola</a:t>
            </a:r>
            <a:r>
              <a:rPr lang="es-ES" altLang="es-ES" sz="1400" dirty="0"/>
              <a:t> paradigma </a:t>
            </a:r>
            <a:r>
              <a:rPr lang="es-ES" altLang="es-ES" sz="1400" dirty="0" err="1"/>
              <a:t>honen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baitan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ulertzen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dugu</a:t>
            </a:r>
            <a:r>
              <a:rPr lang="es-ES" altLang="es-ES" sz="1400" dirty="0"/>
              <a:t>:</a:t>
            </a:r>
          </a:p>
          <a:p>
            <a:pPr marL="457200" lvl="1" indent="0" algn="just">
              <a:spcBef>
                <a:spcPct val="0"/>
              </a:spcBef>
              <a:buSzPct val="45000"/>
              <a:buNone/>
              <a:defRPr/>
            </a:pPr>
            <a:endParaRPr lang="es-ES" altLang="es-ES" sz="1400" dirty="0"/>
          </a:p>
          <a:p>
            <a:pPr lvl="1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altLang="es-ES" sz="1400" dirty="0" err="1"/>
              <a:t>Ikaskuntza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irakaskuntza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prozesu</a:t>
            </a:r>
            <a:r>
              <a:rPr lang="es-ES" altLang="es-ES" sz="1400" dirty="0"/>
              <a:t> </a:t>
            </a:r>
            <a:r>
              <a:rPr lang="es-ES" altLang="es-ES" sz="1400" dirty="0" err="1"/>
              <a:t>jarraia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etengabea</a:t>
            </a:r>
            <a:r>
              <a:rPr lang="es-ES" altLang="es-ES" sz="1400" dirty="0"/>
              <a:t> da. </a:t>
            </a:r>
          </a:p>
          <a:p>
            <a:pPr lvl="1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altLang="es-ES" sz="1400" dirty="0" err="1"/>
              <a:t>Irizpide</a:t>
            </a:r>
            <a:r>
              <a:rPr lang="es-ES" altLang="es-ES" sz="1400" dirty="0"/>
              <a:t> </a:t>
            </a:r>
            <a:r>
              <a:rPr lang="es-ES" altLang="es-ES" sz="1400" dirty="0" err="1"/>
              <a:t>nagusia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emaitzetan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baino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prozesuetan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dago</a:t>
            </a:r>
            <a:r>
              <a:rPr lang="es-ES" altLang="es-ES" sz="1400" dirty="0"/>
              <a:t>. </a:t>
            </a:r>
          </a:p>
          <a:p>
            <a:pPr lvl="1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altLang="es-ES" sz="1400" dirty="0" err="1"/>
              <a:t>Ikasleen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kultura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motorra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jatorrizko</a:t>
            </a:r>
            <a:r>
              <a:rPr lang="es-ES" altLang="es-ES" sz="1400" dirty="0"/>
              <a:t> </a:t>
            </a:r>
            <a:r>
              <a:rPr lang="es-ES" altLang="es-ES" sz="1400" dirty="0" err="1" smtClean="0"/>
              <a:t>giza</a:t>
            </a:r>
            <a:r>
              <a:rPr lang="es-ES" altLang="es-ES" sz="1400" dirty="0" smtClean="0"/>
              <a:t> </a:t>
            </a:r>
            <a:r>
              <a:rPr lang="es-ES" altLang="es-ES" sz="1400" dirty="0" err="1"/>
              <a:t>taldearen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garrantzia</a:t>
            </a:r>
            <a:r>
              <a:rPr lang="es-ES" altLang="es-ES" sz="1400" dirty="0" smtClean="0"/>
              <a:t>.</a:t>
            </a:r>
            <a:endParaRPr lang="es-ES" altLang="es-ES" sz="1400" dirty="0"/>
          </a:p>
          <a:p>
            <a:pPr lvl="1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altLang="es-ES" sz="1400" dirty="0" err="1"/>
              <a:t>Bizipenak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garrantzi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berezia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hartzen</a:t>
            </a:r>
            <a:r>
              <a:rPr lang="es-ES" altLang="es-ES" sz="1400" dirty="0"/>
              <a:t> du. </a:t>
            </a:r>
            <a:r>
              <a:rPr lang="es-ES" altLang="es-ES" sz="1400" dirty="0" err="1"/>
              <a:t>Esperimentazioa</a:t>
            </a:r>
            <a:r>
              <a:rPr lang="es-ES" altLang="es-ES" sz="1400" dirty="0"/>
              <a:t>, parte-</a:t>
            </a:r>
            <a:r>
              <a:rPr lang="es-ES" altLang="es-ES" sz="1400" dirty="0" err="1"/>
              <a:t>hartzea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bilaketa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aurkikuntzak</a:t>
            </a:r>
            <a:r>
              <a:rPr lang="es-ES" altLang="es-ES" sz="1400" dirty="0"/>
              <a:t> </a:t>
            </a:r>
            <a:r>
              <a:rPr lang="es-ES" altLang="es-ES" sz="1400" dirty="0" err="1" smtClean="0"/>
              <a:t>dauka</a:t>
            </a:r>
            <a:r>
              <a:rPr lang="es-ES" altLang="es-ES" sz="1400" dirty="0" smtClean="0"/>
              <a:t> </a:t>
            </a:r>
            <a:r>
              <a:rPr lang="es-ES" altLang="es-ES" sz="1400" dirty="0" err="1" smtClean="0"/>
              <a:t>garrantzia</a:t>
            </a:r>
            <a:r>
              <a:rPr lang="es-ES" altLang="es-ES" sz="1400" dirty="0" smtClean="0"/>
              <a:t>.  </a:t>
            </a:r>
            <a:endParaRPr lang="es-ES" altLang="es-ES" sz="1400" dirty="0"/>
          </a:p>
          <a:p>
            <a:pPr lvl="1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altLang="es-ES" sz="1400" dirty="0" err="1"/>
              <a:t>Eskola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kirola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denontzat</a:t>
            </a:r>
            <a:r>
              <a:rPr lang="es-ES" altLang="es-ES" sz="1400" dirty="0"/>
              <a:t>: </a:t>
            </a:r>
            <a:r>
              <a:rPr lang="es-ES" altLang="es-ES" sz="1400" dirty="0" err="1"/>
              <a:t>bakarka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bestearekin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taldearekin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hezkidetza</a:t>
            </a:r>
            <a:r>
              <a:rPr lang="es-ES" altLang="es-ES" sz="1400" dirty="0"/>
              <a:t>…</a:t>
            </a:r>
            <a:r>
              <a:rPr lang="es-ES" altLang="es-ES" sz="1400" dirty="0" err="1"/>
              <a:t>Eskola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kirola</a:t>
            </a:r>
            <a:r>
              <a:rPr lang="es-ES" altLang="es-ES" sz="1400" dirty="0"/>
              <a:t> parte </a:t>
            </a:r>
            <a:r>
              <a:rPr lang="es-ES" altLang="es-ES" sz="1400" dirty="0" err="1"/>
              <a:t>hartzaile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inklusibo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kooperatibo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berdintasunezkoa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bultzatzen</a:t>
            </a:r>
            <a:r>
              <a:rPr lang="es-ES" altLang="es-ES" sz="1400" dirty="0"/>
              <a:t> du</a:t>
            </a:r>
            <a:r>
              <a:rPr lang="es-ES" altLang="es-ES" sz="1400" dirty="0" smtClean="0"/>
              <a:t>.</a:t>
            </a:r>
            <a:endParaRPr lang="es-ES" altLang="es-ES" sz="1400" dirty="0"/>
          </a:p>
          <a:p>
            <a:pPr lvl="1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  <a:defRPr/>
            </a:pPr>
            <a:r>
              <a:rPr lang="es-ES" altLang="es-ES" sz="1400" dirty="0" err="1"/>
              <a:t>Metodologia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kualitatiboak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prozesu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ikaskuntzen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hobekuntzara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bideratuta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daude</a:t>
            </a:r>
            <a:r>
              <a:rPr lang="es-ES" altLang="es-ES" sz="1400" dirty="0"/>
              <a:t>.</a:t>
            </a:r>
          </a:p>
          <a:p>
            <a:pPr lvl="1" algn="just" eaLnBrk="1" hangingPunct="1">
              <a:spcBef>
                <a:spcPct val="0"/>
              </a:spcBef>
              <a:defRPr/>
            </a:pPr>
            <a:endParaRPr lang="es-ES" altLang="es-ES" sz="14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u-ES" altLang="eu-ES" sz="14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u-ES" altLang="eu-ES" sz="1400" dirty="0"/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020" y="1626693"/>
            <a:ext cx="4030980" cy="26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735648" y="437017"/>
            <a:ext cx="63661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u-ES" altLang="eu-ES" sz="4400" dirty="0">
                <a:solidFill>
                  <a:srgbClr val="02428A"/>
                </a:solidFill>
              </a:rPr>
              <a:t>V. Marko Pedagogikoa</a:t>
            </a:r>
            <a:endParaRPr lang="es-ES" altLang="eu-ES" sz="4400" dirty="0">
              <a:solidFill>
                <a:srgbClr val="02428A"/>
              </a:solidFill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50520" y="1373082"/>
            <a:ext cx="597408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SzPct val="45000"/>
              <a:buFontTx/>
              <a:buNone/>
            </a:pPr>
            <a:r>
              <a:rPr lang="es-ES" altLang="es-ES" sz="1400" b="1" dirty="0"/>
              <a:t>HAURRAREN GARAPENA</a:t>
            </a:r>
          </a:p>
          <a:p>
            <a:pPr lvl="1" algn="just" eaLnBrk="1" hangingPunct="1">
              <a:spcBef>
                <a:spcPct val="0"/>
              </a:spcBef>
              <a:buSzPct val="45000"/>
              <a:buFontTx/>
              <a:buNone/>
            </a:pPr>
            <a:endParaRPr lang="es-ES" altLang="es-ES" sz="1400" dirty="0"/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r>
              <a:rPr lang="es-ES" altLang="es-ES" sz="1400" dirty="0" err="1"/>
              <a:t>Prozesu</a:t>
            </a:r>
            <a:r>
              <a:rPr lang="es-ES" altLang="es-ES" sz="1400" dirty="0"/>
              <a:t> </a:t>
            </a:r>
            <a:r>
              <a:rPr lang="es-ES" altLang="es-ES" sz="1400" dirty="0" err="1"/>
              <a:t>sekuentzial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jarraitu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gisa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ulertzen</a:t>
            </a:r>
            <a:r>
              <a:rPr lang="es-ES" altLang="es-ES" sz="1400" dirty="0"/>
              <a:t> da, non </a:t>
            </a:r>
            <a:r>
              <a:rPr lang="es-ES" altLang="es-ES" sz="1400" dirty="0" err="1"/>
              <a:t>gizakiak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abilezia</a:t>
            </a:r>
            <a:r>
              <a:rPr lang="es-ES" altLang="es-ES" sz="1400" dirty="0"/>
              <a:t> motor </a:t>
            </a:r>
            <a:r>
              <a:rPr lang="es-ES" altLang="es-ES" sz="1400" dirty="0" err="1"/>
              <a:t>ugari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eskuratzen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dituzten</a:t>
            </a:r>
            <a:r>
              <a:rPr lang="es-ES" altLang="es-ES" sz="1400" dirty="0"/>
              <a:t>. </a:t>
            </a:r>
            <a:r>
              <a:rPr lang="es-ES" altLang="es-ES" sz="1400" dirty="0" err="1"/>
              <a:t>Mugimendu</a:t>
            </a:r>
            <a:r>
              <a:rPr lang="es-ES" altLang="es-ES" sz="1400" dirty="0"/>
              <a:t> </a:t>
            </a:r>
            <a:r>
              <a:rPr lang="es-ES" altLang="es-ES" sz="1400" dirty="0" err="1"/>
              <a:t>sinpleetatik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antolatu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gabeetatik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abilezi</a:t>
            </a:r>
            <a:r>
              <a:rPr lang="es-ES" altLang="es-ES" sz="1400" dirty="0"/>
              <a:t> motor </a:t>
            </a:r>
            <a:r>
              <a:rPr lang="es-ES" altLang="es-ES" sz="1400" dirty="0" err="1"/>
              <a:t>antolatu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konplexuetara</a:t>
            </a:r>
            <a:r>
              <a:rPr lang="es-ES" altLang="es-ES" sz="1400" dirty="0"/>
              <a:t>. </a:t>
            </a:r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endParaRPr lang="es-ES" altLang="es-ES" sz="1400" dirty="0"/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r>
              <a:rPr lang="es-ES" altLang="es-ES" sz="1400" dirty="0" err="1"/>
              <a:t>Garapen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motorra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ez</a:t>
            </a:r>
            <a:r>
              <a:rPr lang="es-ES" altLang="es-ES" sz="1400" dirty="0"/>
              <a:t> da </a:t>
            </a:r>
            <a:r>
              <a:rPr lang="es-ES" altLang="es-ES" sz="1400" dirty="0" err="1"/>
              <a:t>modu</a:t>
            </a:r>
            <a:r>
              <a:rPr lang="es-ES" altLang="es-ES" sz="1400" dirty="0"/>
              <a:t> </a:t>
            </a:r>
            <a:r>
              <a:rPr lang="es-ES" altLang="es-ES" sz="1400" dirty="0" err="1"/>
              <a:t>isolatuan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ematen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haurraren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ezaugarri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biologiko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testuinguru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mugimendu</a:t>
            </a:r>
            <a:r>
              <a:rPr lang="es-ES" altLang="es-ES" sz="1400" dirty="0"/>
              <a:t> </a:t>
            </a:r>
            <a:r>
              <a:rPr lang="es-ES" altLang="es-ES" sz="1400" dirty="0" err="1"/>
              <a:t>aukerek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baldintzatuko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dute</a:t>
            </a:r>
            <a:r>
              <a:rPr lang="es-ES" altLang="es-ES" sz="1400" dirty="0"/>
              <a:t>.  </a:t>
            </a:r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endParaRPr lang="es-ES" altLang="es-ES" sz="1400" dirty="0"/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r>
              <a:rPr lang="es-ES" altLang="es-ES" sz="1400" dirty="0" err="1"/>
              <a:t>Portaera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motorra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behatuz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haurraren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ikaskuntza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motorraren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garapena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antzemango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dugu</a:t>
            </a:r>
            <a:r>
              <a:rPr lang="es-ES" altLang="es-ES" sz="1400" dirty="0"/>
              <a:t>. </a:t>
            </a:r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endParaRPr lang="es-ES" altLang="es-ES" sz="1400" dirty="0"/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r>
              <a:rPr lang="es-ES" altLang="es-ES" sz="1400" dirty="0" err="1"/>
              <a:t>Abilezia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motorrak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haurren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helburuak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lortzeko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konponbideak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adierazten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dituzte</a:t>
            </a:r>
            <a:r>
              <a:rPr lang="es-ES" altLang="es-ES" sz="1400" dirty="0"/>
              <a:t>. </a:t>
            </a:r>
            <a:r>
              <a:rPr lang="es-ES" altLang="es-ES" sz="1400" dirty="0" err="1"/>
              <a:t>Motibaturik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daudenean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jokabide</a:t>
            </a:r>
            <a:r>
              <a:rPr lang="es-ES" altLang="es-ES" sz="1400" dirty="0"/>
              <a:t> motor </a:t>
            </a:r>
            <a:r>
              <a:rPr lang="es-ES" altLang="es-ES" sz="1400" dirty="0" err="1"/>
              <a:t>berriak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sortuko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dituzte</a:t>
            </a:r>
            <a:r>
              <a:rPr lang="es-ES" altLang="es-ES" sz="1400" dirty="0"/>
              <a:t>. </a:t>
            </a:r>
          </a:p>
          <a:p>
            <a:pPr lvl="1" algn="just" eaLnBrk="1" hangingPunct="1">
              <a:spcBef>
                <a:spcPct val="0"/>
              </a:spcBef>
            </a:pPr>
            <a:endParaRPr lang="es-ES" altLang="es-E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u-ES" altLang="eu-E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u-ES" altLang="eu-ES" sz="1400" dirty="0"/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2139946"/>
            <a:ext cx="5166360" cy="20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002349" y="430530"/>
            <a:ext cx="63661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u-ES" altLang="eu-ES" sz="4400" dirty="0">
                <a:solidFill>
                  <a:srgbClr val="02428A"/>
                </a:solidFill>
              </a:rPr>
              <a:t>V. Marko Pedagogikoa</a:t>
            </a:r>
            <a:endParaRPr lang="es-ES" altLang="eu-ES" sz="4400" dirty="0">
              <a:solidFill>
                <a:srgbClr val="02428A"/>
              </a:solidFill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197293" y="1282563"/>
            <a:ext cx="72009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SzPct val="45000"/>
              <a:buFontTx/>
              <a:buNone/>
            </a:pPr>
            <a:r>
              <a:rPr lang="es-ES" altLang="es-ES" sz="1400" b="1" dirty="0"/>
              <a:t>PRAXIOLOGIA MOTORRA</a:t>
            </a:r>
          </a:p>
          <a:p>
            <a:pPr lvl="1" algn="just" eaLnBrk="1" hangingPunct="1">
              <a:spcBef>
                <a:spcPct val="0"/>
              </a:spcBef>
              <a:buSzPct val="45000"/>
              <a:buFontTx/>
              <a:buNone/>
            </a:pPr>
            <a:endParaRPr lang="es-ES" altLang="es-ES" sz="1400" dirty="0"/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r>
              <a:rPr lang="es-ES" altLang="es-ES" sz="1400" dirty="0" err="1"/>
              <a:t>Pertsonaren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osotasuna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bilatzen</a:t>
            </a:r>
            <a:r>
              <a:rPr lang="es-ES" altLang="es-ES" sz="1400" dirty="0"/>
              <a:t> du, </a:t>
            </a:r>
            <a:r>
              <a:rPr lang="es-ES" altLang="es-ES" sz="1400" dirty="0" err="1"/>
              <a:t>honen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ekintza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motorra</a:t>
            </a:r>
            <a:r>
              <a:rPr lang="es-ES" altLang="es-ES" sz="1400" dirty="0"/>
              <a:t> da </a:t>
            </a:r>
            <a:r>
              <a:rPr lang="es-ES" altLang="es-ES" sz="1400" dirty="0" err="1"/>
              <a:t>aztergai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mugimendua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ulertzeko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ikuspegi</a:t>
            </a:r>
            <a:r>
              <a:rPr lang="es-ES" altLang="es-ES" sz="1400" dirty="0"/>
              <a:t> </a:t>
            </a:r>
            <a:r>
              <a:rPr lang="es-ES" altLang="es-ES" sz="1400" dirty="0" err="1"/>
              <a:t>kognitibista</a:t>
            </a:r>
            <a:r>
              <a:rPr lang="es-ES" altLang="es-ES" sz="1400" dirty="0"/>
              <a:t> batera salto </a:t>
            </a:r>
            <a:r>
              <a:rPr lang="es-ES" altLang="es-ES" sz="1400" dirty="0" err="1"/>
              <a:t>egiten</a:t>
            </a:r>
            <a:r>
              <a:rPr lang="es-ES" altLang="es-ES" sz="1400" dirty="0"/>
              <a:t> du. </a:t>
            </a:r>
            <a:r>
              <a:rPr lang="es-ES" altLang="es-ES" sz="1400" dirty="0" err="1"/>
              <a:t>Horrela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mugitzen</a:t>
            </a:r>
            <a:r>
              <a:rPr lang="es-ES" altLang="es-ES" sz="1400" dirty="0"/>
              <a:t> den </a:t>
            </a:r>
            <a:r>
              <a:rPr lang="es-ES" altLang="es-ES" sz="1400" dirty="0" err="1"/>
              <a:t>haur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honen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hezkuntzan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oinarritzen</a:t>
            </a:r>
            <a:r>
              <a:rPr lang="es-ES" altLang="es-ES" sz="1400" dirty="0"/>
              <a:t> da </a:t>
            </a:r>
            <a:r>
              <a:rPr lang="es-ES" altLang="es-ES" sz="1400" dirty="0" err="1"/>
              <a:t>esku-hartzea</a:t>
            </a:r>
            <a:r>
              <a:rPr lang="es-ES" altLang="es-ES" sz="1400" dirty="0"/>
              <a:t>.</a:t>
            </a:r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r>
              <a:rPr lang="es-ES" altLang="es-ES" sz="1400" dirty="0" err="1"/>
              <a:t>Guzti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hau</a:t>
            </a:r>
            <a:r>
              <a:rPr lang="es-ES" altLang="es-ES" sz="1400" dirty="0"/>
              <a:t> </a:t>
            </a:r>
            <a:r>
              <a:rPr lang="es-ES" altLang="es-ES" sz="1400" dirty="0" err="1"/>
              <a:t>kontutan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hartuta</a:t>
            </a:r>
            <a:r>
              <a:rPr lang="es-ES" altLang="es-ES" sz="1400" dirty="0"/>
              <a:t>, </a:t>
            </a:r>
            <a:r>
              <a:rPr lang="es-ES" altLang="es-ES" sz="1400" dirty="0" err="1"/>
              <a:t>egoera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motorren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antolaketa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logiko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bat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emateko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beharrizana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sortzen</a:t>
            </a:r>
            <a:r>
              <a:rPr lang="es-ES" altLang="es-ES" sz="1400" dirty="0"/>
              <a:t> da, </a:t>
            </a:r>
            <a:r>
              <a:rPr lang="es-ES" altLang="es-ES" sz="1400" dirty="0" err="1"/>
              <a:t>programazioak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ikasle</a:t>
            </a:r>
            <a:r>
              <a:rPr lang="es-ES" altLang="es-ES" sz="1400" dirty="0"/>
              <a:t> </a:t>
            </a:r>
            <a:r>
              <a:rPr lang="es-ES" altLang="es-ES" sz="1400" dirty="0" err="1"/>
              <a:t>zein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hezitzaileentzat</a:t>
            </a:r>
            <a:r>
              <a:rPr lang="es-ES" altLang="es-ES" sz="1400" dirty="0"/>
              <a:t> </a:t>
            </a:r>
            <a:r>
              <a:rPr lang="es-ES" altLang="es-ES" sz="1400" dirty="0" err="1"/>
              <a:t>izaera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globala</a:t>
            </a:r>
            <a:r>
              <a:rPr lang="es-ES" altLang="es-ES" sz="1400" dirty="0"/>
              <a:t> eta </a:t>
            </a:r>
            <a:r>
              <a:rPr lang="es-ES" altLang="es-ES" sz="1400" dirty="0" err="1"/>
              <a:t>zentzuzkoa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emanez</a:t>
            </a:r>
            <a:r>
              <a:rPr lang="es-ES" altLang="es-ES" sz="1400" dirty="0"/>
              <a:t>. </a:t>
            </a:r>
          </a:p>
          <a:p>
            <a:pPr lvl="2" algn="just" eaLnBrk="1" hangingPunct="1">
              <a:spcBef>
                <a:spcPct val="0"/>
              </a:spcBef>
              <a:buClr>
                <a:srgbClr val="02428A"/>
              </a:buClr>
              <a:buSzPct val="100000"/>
              <a:buFont typeface="Wingdings" charset="2"/>
              <a:buChar char="§"/>
            </a:pPr>
            <a:r>
              <a:rPr lang="es-ES" altLang="es-ES" sz="1400" dirty="0" err="1"/>
              <a:t>Horregatik</a:t>
            </a:r>
            <a:r>
              <a:rPr lang="es-ES" altLang="es-ES" sz="1400" dirty="0"/>
              <a:t> </a:t>
            </a:r>
            <a:r>
              <a:rPr lang="es-ES" altLang="es-ES" sz="1400" dirty="0" err="1"/>
              <a:t>ikasleak</a:t>
            </a:r>
            <a:r>
              <a:rPr lang="es-ES" altLang="es-ES" sz="1400" dirty="0"/>
              <a:t> programan </a:t>
            </a:r>
            <a:r>
              <a:rPr lang="es-ES" altLang="es-ES" sz="1400" dirty="0" err="1"/>
              <a:t>zehar</a:t>
            </a:r>
            <a:r>
              <a:rPr lang="es-ES" altLang="es-ES" sz="1400" dirty="0"/>
              <a:t> 6 </a:t>
            </a:r>
            <a:r>
              <a:rPr lang="es-ES" altLang="es-ES" sz="1400" dirty="0" err="1"/>
              <a:t>egoera</a:t>
            </a:r>
            <a:r>
              <a:rPr lang="es-ES" altLang="es-ES" sz="1400" dirty="0"/>
              <a:t> </a:t>
            </a:r>
            <a:r>
              <a:rPr lang="es-ES" altLang="es-ES" sz="1400" dirty="0" err="1"/>
              <a:t>motorri</a:t>
            </a:r>
            <a:r>
              <a:rPr lang="es-ES" altLang="es-ES" sz="1400" dirty="0"/>
              <a:t> </a:t>
            </a:r>
            <a:r>
              <a:rPr lang="es-ES" altLang="es-ES" sz="1400" dirty="0" err="1"/>
              <a:t>aurre</a:t>
            </a:r>
            <a:r>
              <a:rPr lang="es-ES" altLang="es-ES" sz="1400" dirty="0"/>
              <a:t> </a:t>
            </a:r>
            <a:r>
              <a:rPr lang="es-ES" altLang="es-ES" sz="1400" dirty="0" err="1"/>
              <a:t>egin</a:t>
            </a:r>
            <a:r>
              <a:rPr lang="es-ES" altLang="es-ES" sz="1400" dirty="0"/>
              <a:t> </a:t>
            </a:r>
            <a:r>
              <a:rPr lang="es-ES" altLang="es-ES" sz="1400" dirty="0" err="1"/>
              <a:t>beharko</a:t>
            </a:r>
            <a:r>
              <a:rPr lang="es-ES" altLang="es-ES" sz="1400" dirty="0"/>
              <a:t> dio.</a:t>
            </a:r>
          </a:p>
          <a:p>
            <a:pPr lvl="3" algn="just">
              <a:spcBef>
                <a:spcPct val="0"/>
              </a:spcBef>
              <a:buSzPct val="45000"/>
              <a:buFont typeface="Wingdings" charset="2"/>
              <a:buChar char="§"/>
            </a:pPr>
            <a:r>
              <a:rPr lang="es-ES" altLang="es-ES" sz="1400" dirty="0" err="1" smtClean="0"/>
              <a:t>Bakarka</a:t>
            </a:r>
            <a:r>
              <a:rPr lang="es-ES" altLang="es-ES" sz="1400" dirty="0" smtClean="0"/>
              <a:t> </a:t>
            </a:r>
            <a:r>
              <a:rPr lang="es-ES" altLang="es-ES" sz="1400" dirty="0" err="1" smtClean="0"/>
              <a:t>ekintzak</a:t>
            </a:r>
            <a:endParaRPr lang="es-ES" altLang="es-ES" sz="1400" dirty="0"/>
          </a:p>
          <a:p>
            <a:pPr lvl="3" algn="just" eaLnBrk="1" hangingPunct="1">
              <a:spcBef>
                <a:spcPct val="0"/>
              </a:spcBef>
              <a:buSzPct val="45000"/>
              <a:buFont typeface="Wingdings" charset="2"/>
              <a:buChar char="§"/>
            </a:pPr>
            <a:r>
              <a:rPr lang="es-ES" altLang="es-ES" sz="1400" dirty="0" err="1" smtClean="0"/>
              <a:t>Buruz-buruko</a:t>
            </a:r>
            <a:r>
              <a:rPr lang="es-ES" altLang="es-ES" sz="1400" dirty="0" smtClean="0"/>
              <a:t> </a:t>
            </a:r>
            <a:r>
              <a:rPr lang="es-ES" altLang="es-ES" sz="1400" dirty="0" err="1" smtClean="0"/>
              <a:t>ekintzak</a:t>
            </a:r>
            <a:endParaRPr lang="es-ES" altLang="es-ES" sz="1400" dirty="0"/>
          </a:p>
          <a:p>
            <a:pPr lvl="3" algn="just" eaLnBrk="1" hangingPunct="1">
              <a:spcBef>
                <a:spcPct val="0"/>
              </a:spcBef>
              <a:buSzPct val="45000"/>
              <a:buFont typeface="Wingdings" charset="2"/>
              <a:buChar char="§"/>
            </a:pPr>
            <a:r>
              <a:rPr lang="es-ES" altLang="es-ES" sz="1400" dirty="0" err="1" smtClean="0"/>
              <a:t>Kolaborazio</a:t>
            </a:r>
            <a:r>
              <a:rPr lang="es-ES" altLang="es-ES" sz="1400" dirty="0" smtClean="0"/>
              <a:t> </a:t>
            </a:r>
            <a:r>
              <a:rPr lang="es-ES" altLang="es-ES" sz="1400" dirty="0" err="1"/>
              <a:t>ekintzak</a:t>
            </a:r>
            <a:endParaRPr lang="es-ES" altLang="es-ES" sz="1400" dirty="0"/>
          </a:p>
          <a:p>
            <a:pPr lvl="3" algn="just" eaLnBrk="1" hangingPunct="1">
              <a:spcBef>
                <a:spcPct val="0"/>
              </a:spcBef>
              <a:buSzPct val="45000"/>
              <a:buFont typeface="Wingdings" charset="2"/>
              <a:buChar char="§"/>
            </a:pPr>
            <a:r>
              <a:rPr lang="es-ES" altLang="es-ES" sz="1400" dirty="0" err="1" smtClean="0"/>
              <a:t>Oposizio-kolaborazio</a:t>
            </a:r>
            <a:r>
              <a:rPr lang="es-ES" altLang="es-ES" sz="1400" dirty="0" smtClean="0"/>
              <a:t> </a:t>
            </a:r>
            <a:r>
              <a:rPr lang="es-ES" altLang="es-ES" sz="1400" dirty="0" err="1"/>
              <a:t>ekintzak</a:t>
            </a:r>
            <a:endParaRPr lang="es-ES" altLang="es-ES" sz="1400" dirty="0"/>
          </a:p>
          <a:p>
            <a:pPr lvl="3" algn="just" eaLnBrk="1" hangingPunct="1">
              <a:spcBef>
                <a:spcPct val="0"/>
              </a:spcBef>
              <a:buSzPct val="45000"/>
              <a:buFont typeface="Wingdings" charset="2"/>
              <a:buChar char="§"/>
            </a:pPr>
            <a:r>
              <a:rPr lang="es-ES" altLang="es-ES" sz="1400" dirty="0" err="1" smtClean="0"/>
              <a:t>Ziurgabetasun</a:t>
            </a:r>
            <a:r>
              <a:rPr lang="es-ES" altLang="es-ES" sz="1400" dirty="0" smtClean="0"/>
              <a:t> (</a:t>
            </a:r>
            <a:r>
              <a:rPr lang="es-ES" altLang="es-ES" sz="1400" dirty="0" err="1" smtClean="0"/>
              <a:t>espazio</a:t>
            </a:r>
            <a:r>
              <a:rPr lang="es-ES" altLang="es-ES" sz="1400" dirty="0" smtClean="0"/>
              <a:t> </a:t>
            </a:r>
            <a:r>
              <a:rPr lang="es-ES" altLang="es-ES" sz="1400" dirty="0" err="1" smtClean="0"/>
              <a:t>ez-formalak</a:t>
            </a:r>
            <a:r>
              <a:rPr lang="es-ES" altLang="es-ES" sz="1400" dirty="0" smtClean="0"/>
              <a:t> </a:t>
            </a:r>
            <a:r>
              <a:rPr lang="es-ES" altLang="es-ES" sz="1400" dirty="0" err="1" smtClean="0"/>
              <a:t>gure</a:t>
            </a:r>
            <a:r>
              <a:rPr lang="es-ES" altLang="es-ES" sz="1400" dirty="0" smtClean="0"/>
              <a:t> </a:t>
            </a:r>
            <a:r>
              <a:rPr lang="es-ES" altLang="es-ES" sz="1400" dirty="0" err="1" smtClean="0"/>
              <a:t>kasuan</a:t>
            </a:r>
            <a:r>
              <a:rPr lang="es-ES" altLang="es-ES" sz="1400" dirty="0" smtClean="0"/>
              <a:t>) </a:t>
            </a:r>
            <a:r>
              <a:rPr lang="es-ES" altLang="es-ES" sz="1400" dirty="0" err="1"/>
              <a:t>ekintzak</a:t>
            </a:r>
            <a:endParaRPr lang="es-ES" altLang="es-ES" sz="1400" dirty="0"/>
          </a:p>
          <a:p>
            <a:pPr lvl="3" algn="just" eaLnBrk="1" hangingPunct="1">
              <a:spcBef>
                <a:spcPct val="0"/>
              </a:spcBef>
              <a:buSzPct val="45000"/>
              <a:buFont typeface="Wingdings" charset="2"/>
              <a:buChar char="§"/>
            </a:pPr>
            <a:r>
              <a:rPr lang="es-ES" altLang="es-ES" sz="1400" dirty="0" err="1" smtClean="0"/>
              <a:t>Adierazpen</a:t>
            </a:r>
            <a:r>
              <a:rPr lang="es-ES" altLang="es-ES" sz="1400" dirty="0" smtClean="0"/>
              <a:t> </a:t>
            </a:r>
            <a:r>
              <a:rPr lang="es-ES" altLang="es-ES" sz="1400" dirty="0" err="1" smtClean="0"/>
              <a:t>ekintzak</a:t>
            </a:r>
            <a:endParaRPr lang="es-ES" altLang="es-ES" sz="1400" dirty="0"/>
          </a:p>
          <a:p>
            <a:pPr lvl="1" algn="just" eaLnBrk="1" hangingPunct="1">
              <a:spcBef>
                <a:spcPct val="0"/>
              </a:spcBef>
            </a:pPr>
            <a:endParaRPr lang="es-ES" altLang="es-E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u-ES" altLang="eu-E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u-ES" altLang="eu-ES" sz="1400" dirty="0"/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4604"/>
          <a:stretch/>
        </p:blipFill>
        <p:spPr bwMode="auto">
          <a:xfrm>
            <a:off x="0" y="5528890"/>
            <a:ext cx="12192000" cy="13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5" r="21598"/>
          <a:stretch/>
        </p:blipFill>
        <p:spPr>
          <a:xfrm>
            <a:off x="9265920" y="0"/>
            <a:ext cx="2926080" cy="55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1132</Words>
  <Application>Microsoft Office PowerPoint</Application>
  <PresentationFormat>Personalizado</PresentationFormat>
  <Paragraphs>258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ASURMENDI ECHARTE, Unai</cp:lastModifiedBy>
  <cp:revision>55</cp:revision>
  <dcterms:created xsi:type="dcterms:W3CDTF">2017-10-10T08:56:17Z</dcterms:created>
  <dcterms:modified xsi:type="dcterms:W3CDTF">2018-02-02T08:10:23Z</dcterms:modified>
</cp:coreProperties>
</file>